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8"/>
  </p:notesMasterIdLst>
  <p:sldIdLst>
    <p:sldId id="271" r:id="rId5"/>
    <p:sldId id="300" r:id="rId6"/>
    <p:sldId id="30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30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308" r:id="rId34"/>
    <p:sldId id="286" r:id="rId35"/>
    <p:sldId id="309" r:id="rId36"/>
    <p:sldId id="310" r:id="rId37"/>
    <p:sldId id="289" r:id="rId38"/>
    <p:sldId id="311" r:id="rId39"/>
    <p:sldId id="291" r:id="rId40"/>
    <p:sldId id="292" r:id="rId41"/>
    <p:sldId id="293" r:id="rId42"/>
    <p:sldId id="294" r:id="rId43"/>
    <p:sldId id="295" r:id="rId44"/>
    <p:sldId id="296" r:id="rId45"/>
    <p:sldId id="297" r:id="rId46"/>
    <p:sldId id="298"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0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84845"/>
    <a:srgbClr val="FAD2D2"/>
    <a:srgbClr val="F89E4C"/>
    <a:srgbClr val="A81E24"/>
    <a:srgbClr val="FFF2CC"/>
    <a:srgbClr val="CF2F33"/>
    <a:srgbClr val="BA2532"/>
    <a:srgbClr val="E3293B"/>
    <a:srgbClr val="FFFC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9"/>
  </p:normalViewPr>
  <p:slideViewPr>
    <p:cSldViewPr snapToGrid="0">
      <p:cViewPr varScale="1">
        <p:scale>
          <a:sx n="56" d="100"/>
          <a:sy n="56" d="100"/>
        </p:scale>
        <p:origin x="976"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D66ED-011C-444B-AF08-9B316B070C56}" type="datetimeFigureOut">
              <a:rPr lang="en-US" smtClean="0"/>
              <a:pPr/>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4ADD7-897F-4F47-A317-DE24AB827DD3}" type="slidenum">
              <a:rPr lang="en-US" smtClean="0"/>
              <a:pPr/>
              <a:t>‹#›</a:t>
            </a:fld>
            <a:endParaRPr lang="en-US"/>
          </a:p>
        </p:txBody>
      </p:sp>
    </p:spTree>
    <p:extLst>
      <p:ext uri="{BB962C8B-B14F-4D97-AF65-F5344CB8AC3E}">
        <p14:creationId xmlns:p14="http://schemas.microsoft.com/office/powerpoint/2010/main" val="398665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43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E4ADD7-897F-4F47-A317-DE24AB827DD3}" type="slidenum">
              <a:rPr lang="en-US" smtClean="0"/>
              <a:pPr/>
              <a:t>18</a:t>
            </a:fld>
            <a:endParaRPr lang="en-US"/>
          </a:p>
        </p:txBody>
      </p:sp>
    </p:spTree>
    <p:extLst>
      <p:ext uri="{BB962C8B-B14F-4D97-AF65-F5344CB8AC3E}">
        <p14:creationId xmlns:p14="http://schemas.microsoft.com/office/powerpoint/2010/main" val="332011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416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62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8"/>
        <p:cNvGrpSpPr/>
        <p:nvPr/>
      </p:nvGrpSpPr>
      <p:grpSpPr>
        <a:xfrm>
          <a:off x="0" y="0"/>
          <a:ext cx="0" cy="0"/>
          <a:chOff x="0" y="0"/>
          <a:chExt cx="0" cy="0"/>
        </a:xfrm>
      </p:grpSpPr>
      <p:sp>
        <p:nvSpPr>
          <p:cNvPr id="49" name="Google Shape;49;p47"/>
          <p:cNvSpPr>
            <a:spLocks noGrp="1"/>
          </p:cNvSpPr>
          <p:nvPr>
            <p:ph type="pic" idx="2"/>
          </p:nvPr>
        </p:nvSpPr>
        <p:spPr>
          <a:xfrm>
            <a:off x="0" y="0"/>
            <a:ext cx="5467350" cy="59879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78929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838" y="263076"/>
            <a:ext cx="11264324"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33" b="0" i="0">
                <a:solidFill>
                  <a:schemeClr val="bg1"/>
                </a:solidFill>
                <a:latin typeface="Calibri Light"/>
                <a:cs typeface="Calibri Light"/>
              </a:defRPr>
            </a:lvl1pPr>
          </a:lstStyle>
          <a:p>
            <a:pPr marL="16933">
              <a:lnSpc>
                <a:spcPts val="1020"/>
              </a:lnSpc>
            </a:pPr>
            <a:r>
              <a:rPr lang="en-US" spc="-13"/>
              <a:t>CONFIDENTIAL</a:t>
            </a:r>
            <a:r>
              <a:rPr lang="en-US" spc="272"/>
              <a:t> </a:t>
            </a:r>
            <a:r>
              <a:rPr lang="en-US" spc="-7"/>
              <a:t>|</a:t>
            </a:r>
            <a:r>
              <a:rPr lang="en-US" spc="213"/>
              <a:t> </a:t>
            </a:r>
            <a:r>
              <a:rPr lang="en-US" spc="-7"/>
              <a:t>©</a:t>
            </a:r>
            <a:r>
              <a:rPr lang="en-US" spc="13"/>
              <a:t> </a:t>
            </a:r>
            <a:r>
              <a:rPr lang="en-US" spc="-13"/>
              <a:t>2022</a:t>
            </a:r>
            <a:r>
              <a:rPr lang="en-US"/>
              <a:t> </a:t>
            </a:r>
            <a:r>
              <a:rPr lang="en-US" spc="-13"/>
              <a:t>EPAM</a:t>
            </a:r>
            <a:r>
              <a:rPr lang="en-US" spc="7"/>
              <a:t> </a:t>
            </a:r>
            <a:r>
              <a:rPr lang="en-US" spc="-7"/>
              <a:t>Systems,</a:t>
            </a:r>
            <a:r>
              <a:rPr lang="en-US" spc="40"/>
              <a:t> </a:t>
            </a:r>
            <a:r>
              <a:rPr lang="en-US" spc="-7"/>
              <a:t>Inc.</a:t>
            </a:r>
            <a:endParaRPr lang="en-US"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1/7/2025</a:t>
            </a:fld>
            <a:endParaRPr lang="en-US"/>
          </a:p>
        </p:txBody>
      </p:sp>
      <p:sp>
        <p:nvSpPr>
          <p:cNvPr id="6" name="Holder 6"/>
          <p:cNvSpPr>
            <a:spLocks noGrp="1"/>
          </p:cNvSpPr>
          <p:nvPr>
            <p:ph type="sldNum" sz="quarter" idx="7"/>
          </p:nvPr>
        </p:nvSpPr>
        <p:spPr/>
        <p:txBody>
          <a:bodyPr lIns="0" tIns="0" rIns="0" bIns="0"/>
          <a:lstStyle>
            <a:lvl1pPr>
              <a:defRPr sz="1867" b="0" i="0">
                <a:solidFill>
                  <a:srgbClr val="FDFDFD"/>
                </a:solidFill>
                <a:latin typeface="Calibri Light"/>
                <a:cs typeface="Calibri Light"/>
              </a:defRPr>
            </a:lvl1pPr>
          </a:lstStyle>
          <a:p>
            <a:pPr marL="50799">
              <a:lnSpc>
                <a:spcPts val="1960"/>
              </a:lnSpc>
            </a:pPr>
            <a:fld id="{81D60167-4931-47E6-BA6A-407CBD079E47}" type="slidenum">
              <a:rPr lang="en-IN" smtClean="0"/>
              <a:pPr marL="50799">
                <a:lnSpc>
                  <a:spcPts val="1960"/>
                </a:lnSpc>
              </a:pPr>
              <a:t>‹#›</a:t>
            </a:fld>
            <a:endParaRPr lang="en-IN" dirty="0"/>
          </a:p>
        </p:txBody>
      </p:sp>
    </p:spTree>
    <p:extLst>
      <p:ext uri="{BB962C8B-B14F-4D97-AF65-F5344CB8AC3E}">
        <p14:creationId xmlns:p14="http://schemas.microsoft.com/office/powerpoint/2010/main" val="2003351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67" b="0" i="0">
                <a:solidFill>
                  <a:srgbClr val="21212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058657" y="2342896"/>
            <a:ext cx="2487505" cy="387798"/>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933" b="0" i="0">
                <a:solidFill>
                  <a:schemeClr val="bg1"/>
                </a:solidFill>
                <a:latin typeface="Calibri Light"/>
                <a:cs typeface="Calibri Light"/>
              </a:defRPr>
            </a:lvl1pPr>
          </a:lstStyle>
          <a:p>
            <a:pPr marL="16933">
              <a:lnSpc>
                <a:spcPts val="1020"/>
              </a:lnSpc>
            </a:pPr>
            <a:r>
              <a:rPr lang="en-US" spc="-13"/>
              <a:t>CONFIDENTIAL</a:t>
            </a:r>
            <a:r>
              <a:rPr lang="en-US" spc="272"/>
              <a:t> </a:t>
            </a:r>
            <a:r>
              <a:rPr lang="en-US" spc="-7"/>
              <a:t>|</a:t>
            </a:r>
            <a:r>
              <a:rPr lang="en-US" spc="213"/>
              <a:t> </a:t>
            </a:r>
            <a:r>
              <a:rPr lang="en-US" spc="-7"/>
              <a:t>©</a:t>
            </a:r>
            <a:r>
              <a:rPr lang="en-US" spc="13"/>
              <a:t> </a:t>
            </a:r>
            <a:r>
              <a:rPr lang="en-US" spc="-13"/>
              <a:t>2022</a:t>
            </a:r>
            <a:r>
              <a:rPr lang="en-US"/>
              <a:t> </a:t>
            </a:r>
            <a:r>
              <a:rPr lang="en-US" spc="-13"/>
              <a:t>EPAM</a:t>
            </a:r>
            <a:r>
              <a:rPr lang="en-US" spc="7"/>
              <a:t> </a:t>
            </a:r>
            <a:r>
              <a:rPr lang="en-US" spc="-7"/>
              <a:t>Systems,</a:t>
            </a:r>
            <a:r>
              <a:rPr lang="en-US" spc="40"/>
              <a:t> </a:t>
            </a:r>
            <a:r>
              <a:rPr lang="en-US" spc="-7"/>
              <a:t>Inc.</a:t>
            </a:r>
            <a:endParaRPr lang="en-US"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1/7/2025</a:t>
            </a:fld>
            <a:endParaRPr lang="en-US"/>
          </a:p>
        </p:txBody>
      </p:sp>
      <p:sp>
        <p:nvSpPr>
          <p:cNvPr id="7" name="Holder 7"/>
          <p:cNvSpPr>
            <a:spLocks noGrp="1"/>
          </p:cNvSpPr>
          <p:nvPr>
            <p:ph type="sldNum" sz="quarter" idx="7"/>
          </p:nvPr>
        </p:nvSpPr>
        <p:spPr/>
        <p:txBody>
          <a:bodyPr lIns="0" tIns="0" rIns="0" bIns="0"/>
          <a:lstStyle>
            <a:lvl1pPr>
              <a:defRPr sz="1867" b="0" i="0">
                <a:solidFill>
                  <a:srgbClr val="FDFDFD"/>
                </a:solidFill>
                <a:latin typeface="Calibri Light"/>
                <a:cs typeface="Calibri Light"/>
              </a:defRPr>
            </a:lvl1pPr>
          </a:lstStyle>
          <a:p>
            <a:pPr marL="50799">
              <a:lnSpc>
                <a:spcPts val="1960"/>
              </a:lnSpc>
            </a:pPr>
            <a:fld id="{81D60167-4931-47E6-BA6A-407CBD079E47}" type="slidenum">
              <a:rPr lang="en-IN" smtClean="0"/>
              <a:pPr marL="50799">
                <a:lnSpc>
                  <a:spcPts val="1960"/>
                </a:lnSpc>
              </a:pPr>
              <a:t>‹#›</a:t>
            </a:fld>
            <a:endParaRPr lang="en-IN" dirty="0"/>
          </a:p>
        </p:txBody>
      </p:sp>
    </p:spTree>
    <p:extLst>
      <p:ext uri="{BB962C8B-B14F-4D97-AF65-F5344CB8AC3E}">
        <p14:creationId xmlns:p14="http://schemas.microsoft.com/office/powerpoint/2010/main" val="335778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124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891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91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3977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245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9970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88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solidFill>
                  <a:prstClr val="black">
                    <a:tint val="75000"/>
                  </a:prstClr>
                </a:solidFill>
              </a:rPr>
              <a:pPr/>
              <a:t>1/7/2025</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651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20747"/>
          </a:schemeClr>
        </a:soli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F4508AD-1BA8-6D49-AD89-BB8C58C99DDF}"/>
              </a:ext>
            </a:extLst>
          </p:cNvPr>
          <p:cNvPicPr>
            <a:picLocks noChangeAspect="1"/>
          </p:cNvPicPr>
          <p:nvPr userDrawn="1"/>
        </p:nvPicPr>
        <p:blipFill>
          <a:blip r:embed="rId15">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0" y="0"/>
            <a:ext cx="3003452" cy="3003452"/>
          </a:xfrm>
          <a:prstGeom prst="rect">
            <a:avLst/>
          </a:prstGeom>
        </p:spPr>
      </p:pic>
      <p:sp>
        <p:nvSpPr>
          <p:cNvPr id="2" name="Rectangle 1">
            <a:extLst>
              <a:ext uri="{FF2B5EF4-FFF2-40B4-BE49-F238E27FC236}">
                <a16:creationId xmlns:a16="http://schemas.microsoft.com/office/drawing/2014/main" id="{ACAD2B12-09F5-6D4A-9C1D-AFF6A38F62BF}"/>
              </a:ext>
            </a:extLst>
          </p:cNvPr>
          <p:cNvSpPr/>
          <p:nvPr userDrawn="1"/>
        </p:nvSpPr>
        <p:spPr>
          <a:xfrm>
            <a:off x="0" y="6812281"/>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72F43C-0ACD-CF48-BDDC-4CA06CD195D7}"/>
              </a:ext>
            </a:extLst>
          </p:cNvPr>
          <p:cNvSpPr/>
          <p:nvPr userDrawn="1"/>
        </p:nvSpPr>
        <p:spPr>
          <a:xfrm>
            <a:off x="0" y="0"/>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ackground pattern&#10;&#10;Description automatically generated">
            <a:extLst>
              <a:ext uri="{FF2B5EF4-FFF2-40B4-BE49-F238E27FC236}">
                <a16:creationId xmlns:a16="http://schemas.microsoft.com/office/drawing/2014/main" id="{D4A3453C-FFE4-E949-B42B-748B5090DD36}"/>
              </a:ext>
            </a:extLst>
          </p:cNvPr>
          <p:cNvPicPr>
            <a:picLocks noChangeAspect="1"/>
          </p:cNvPicPr>
          <p:nvPr userDrawn="1"/>
        </p:nvPicPr>
        <p:blipFill rotWithShape="1">
          <a:blip r:embed="rId16">
            <a:clrChange>
              <a:clrFrom>
                <a:srgbClr val="F6F6F6"/>
              </a:clrFrom>
              <a:clrTo>
                <a:srgbClr val="F6F6F6">
                  <a:alpha val="0"/>
                </a:srgbClr>
              </a:clrTo>
            </a:clrChange>
            <a:duotone>
              <a:schemeClr val="bg2">
                <a:shade val="45000"/>
                <a:satMod val="135000"/>
              </a:schemeClr>
              <a:prstClr val="white"/>
            </a:duotone>
            <a:alphaModFix amt="35000"/>
            <a:extLst>
              <a:ext uri="{28A0092B-C50C-407E-A947-70E740481C1C}">
                <a14:useLocalDpi xmlns:a14="http://schemas.microsoft.com/office/drawing/2010/main" val="0"/>
              </a:ext>
            </a:extLst>
          </a:blip>
          <a:srcRect r="26721" b="8103"/>
          <a:stretch/>
        </p:blipFill>
        <p:spPr>
          <a:xfrm>
            <a:off x="8376334" y="4104641"/>
            <a:ext cx="3815666" cy="2707640"/>
          </a:xfrm>
          <a:prstGeom prst="rect">
            <a:avLst/>
          </a:prstGeom>
        </p:spPr>
      </p:pic>
      <p:sp>
        <p:nvSpPr>
          <p:cNvPr id="7" name="TextBox 6">
            <a:extLst>
              <a:ext uri="{FF2B5EF4-FFF2-40B4-BE49-F238E27FC236}">
                <a16:creationId xmlns:a16="http://schemas.microsoft.com/office/drawing/2014/main" id="{C1A8F9C9-F65C-BB4A-BF8E-4636F166836D}"/>
              </a:ext>
            </a:extLst>
          </p:cNvPr>
          <p:cNvSpPr txBox="1"/>
          <p:nvPr userDrawn="1"/>
        </p:nvSpPr>
        <p:spPr>
          <a:xfrm>
            <a:off x="1" y="6602979"/>
            <a:ext cx="2132068" cy="215444"/>
          </a:xfrm>
          <a:prstGeom prst="rect">
            <a:avLst/>
          </a:prstGeom>
          <a:noFill/>
        </p:spPr>
        <p:txBody>
          <a:bodyPr wrap="square" rtlCol="0">
            <a:spAutoFit/>
          </a:bodyPr>
          <a:lstStyle/>
          <a:p>
            <a:r>
              <a:rPr lang="en-US" sz="800">
                <a:solidFill>
                  <a:schemeClr val="bg1">
                    <a:lumMod val="95000"/>
                  </a:schemeClr>
                </a:solidFill>
              </a:rPr>
              <a:t>CREATED BY K. VICTOR BABU</a:t>
            </a:r>
          </a:p>
        </p:txBody>
      </p:sp>
    </p:spTree>
    <p:extLst>
      <p:ext uri="{BB962C8B-B14F-4D97-AF65-F5344CB8AC3E}">
        <p14:creationId xmlns:p14="http://schemas.microsoft.com/office/powerpoint/2010/main" val="626841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70.jp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s://specificity.keegan.st/" TargetMode="External"/><Relationship Id="rId2" Type="http://schemas.openxmlformats.org/officeDocument/2006/relationships/image" Target="../media/image76.jp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s://www.w3.org/TR/css-variables/" TargetMode="External"/><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developer.mozilla.org/en-US/docs/Web/CSS/Using_CSS_custom_properti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ss-tricks.com/cascade-layers/" TargetMode="External"/><Relationship Id="rId2" Type="http://schemas.openxmlformats.org/officeDocument/2006/relationships/image" Target="../media/image78.jp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rtaugh/HTML5-%20Reset/blob/master/assets/css/reset.css" TargetMode="External"/><Relationship Id="rId2" Type="http://schemas.openxmlformats.org/officeDocument/2006/relationships/hyperlink" Target="https://meyerweb.com/eric/tools/css/reset/"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1.png"/><Relationship Id="rId4" Type="http://schemas.openxmlformats.org/officeDocument/2006/relationships/hyperlink" Target="http://necolas.github.io/normalize.cs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w3.org/wiki/CSS/Properties/color/keywords" TargetMode="Externa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mozilla.org/en-US/docs/Web/CSS/CSS_Fonts" TargetMode="External"/><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iamvdo.me/en/blog/css-font-metrics-line-height-and-vertical-align" TargetMode="Externa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mozilla.org/en-US/docs/Learn/CSS/Styling_text/Web_fonts" TargetMode="External"/><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ss-tricks.com/snippets/css/using-font-face/" TargetMode="External"/><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Rectangle 1">
            <a:extLst>
              <a:ext uri="{FF2B5EF4-FFF2-40B4-BE49-F238E27FC236}">
                <a16:creationId xmlns:a16="http://schemas.microsoft.com/office/drawing/2014/main" id="{6398423B-5803-30F8-31C4-BF716BD7197E}"/>
              </a:ext>
            </a:extLst>
          </p:cNvPr>
          <p:cNvSpPr/>
          <p:nvPr/>
        </p:nvSpPr>
        <p:spPr>
          <a:xfrm>
            <a:off x="-1" y="0"/>
            <a:ext cx="12192000" cy="6858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64" name="Google Shape;464;p16"/>
          <p:cNvPicPr preferRelativeResize="0"/>
          <p:nvPr/>
        </p:nvPicPr>
        <p:blipFill>
          <a:blip r:embed="rId3">
            <a:extLst>
              <a:ext uri="{28A0092B-C50C-407E-A947-70E740481C1C}">
                <a14:useLocalDpi xmlns:a14="http://schemas.microsoft.com/office/drawing/2010/main" val="0"/>
              </a:ext>
            </a:extLst>
          </a:blip>
          <a:stretch>
            <a:fillRect/>
          </a:stretch>
        </p:blipFill>
        <p:spPr>
          <a:xfrm>
            <a:off x="0" y="117034"/>
            <a:ext cx="6027459" cy="6623931"/>
          </a:xfrm>
          <a:prstGeom prst="rect">
            <a:avLst/>
          </a:prstGeom>
          <a:noFill/>
          <a:ln>
            <a:noFill/>
          </a:ln>
        </p:spPr>
      </p:pic>
      <p:sp>
        <p:nvSpPr>
          <p:cNvPr id="476" name="Google Shape;476;p16"/>
          <p:cNvSpPr txBox="1"/>
          <p:nvPr/>
        </p:nvSpPr>
        <p:spPr>
          <a:xfrm>
            <a:off x="5025140" y="1871629"/>
            <a:ext cx="7166859" cy="2185173"/>
          </a:xfrm>
          <a:prstGeom prst="rect">
            <a:avLst/>
          </a:prstGeom>
          <a:noFill/>
          <a:ln>
            <a:noFill/>
          </a:ln>
        </p:spPr>
        <p:txBody>
          <a:bodyPr spcFirstLastPara="1" wrap="square" lIns="91425" tIns="45700" rIns="91425" bIns="45700" anchor="t" anchorCtr="0">
            <a:spAutoFit/>
          </a:bodyPr>
          <a:lstStyle/>
          <a:p>
            <a:pPr marR="0" lvl="0" indent="0" algn="ctr">
              <a:spcBef>
                <a:spcPts val="0"/>
              </a:spcBef>
              <a:spcAft>
                <a:spcPts val="0"/>
              </a:spcAft>
              <a:buNone/>
            </a:pPr>
            <a:r>
              <a:rPr lang="en-IN" sz="3200" b="1" cap="all" dirty="0">
                <a:ln/>
                <a:solidFill>
                  <a:srgbClr val="C00000"/>
                </a:solidFill>
                <a:cs typeface="Poppins" panose="00000500000000000000" pitchFamily="2" charset="0"/>
              </a:rPr>
              <a:t>FRONT END WEB DEVELOPMENT (EPAM)</a:t>
            </a:r>
          </a:p>
          <a:p>
            <a:pPr marR="0" lvl="0" indent="0" algn="ctr">
              <a:spcBef>
                <a:spcPts val="0"/>
              </a:spcBef>
              <a:spcAft>
                <a:spcPts val="0"/>
              </a:spcAft>
              <a:buNone/>
            </a:pPr>
            <a:r>
              <a:rPr lang="en-IN" sz="3200" b="1" cap="all" dirty="0">
                <a:ln/>
                <a:solidFill>
                  <a:srgbClr val="C00000"/>
                </a:solidFill>
                <a:cs typeface="Poppins" panose="00000500000000000000" pitchFamily="2" charset="0"/>
              </a:rPr>
              <a:t>21CS3017AA/21CS3017PA</a:t>
            </a:r>
            <a:endParaRPr lang="en-US" sz="3200" b="1" cap="all" dirty="0">
              <a:ln/>
              <a:solidFill>
                <a:srgbClr val="C00000"/>
              </a:solidFill>
              <a:cs typeface="Poppins" panose="00000500000000000000" pitchFamily="2" charset="0"/>
              <a:sym typeface="BioRhyme ExtraBold"/>
            </a:endParaRPr>
          </a:p>
          <a:p>
            <a:pPr marR="0" lvl="0" indent="0" algn="ctr">
              <a:spcBef>
                <a:spcPts val="0"/>
              </a:spcBef>
              <a:spcAft>
                <a:spcPts val="0"/>
              </a:spcAft>
              <a:buNone/>
            </a:pPr>
            <a:r>
              <a:rPr lang="en-US" sz="3200" b="1" cap="all" dirty="0">
                <a:ln/>
                <a:solidFill>
                  <a:srgbClr val="C00000"/>
                </a:solidFill>
                <a:cs typeface="Poppins" panose="00000500000000000000" pitchFamily="2" charset="0"/>
                <a:sym typeface="BioRhyme ExtraBold"/>
              </a:rPr>
              <a:t>Topic: </a:t>
            </a:r>
          </a:p>
          <a:p>
            <a:pPr marR="0" lvl="0" indent="0" algn="ctr">
              <a:spcBef>
                <a:spcPts val="0"/>
              </a:spcBef>
              <a:spcAft>
                <a:spcPts val="0"/>
              </a:spcAft>
              <a:buNone/>
            </a:pPr>
            <a:r>
              <a:rPr lang="en-US" sz="4000" b="1" cap="all" dirty="0">
                <a:ln/>
                <a:solidFill>
                  <a:srgbClr val="C00000"/>
                </a:solidFill>
                <a:effectLst/>
                <a:cs typeface="Poppins" panose="00000500000000000000" pitchFamily="2" charset="0"/>
              </a:rPr>
              <a:t>CSS Basics</a:t>
            </a:r>
            <a:endParaRPr lang="en-US" sz="4000" b="1" dirty="0">
              <a:solidFill>
                <a:srgbClr val="C00000"/>
              </a:solidFill>
              <a:effectLst/>
              <a:cs typeface="Poppins" panose="00000500000000000000" pitchFamily="2" charset="0"/>
            </a:endParaRPr>
          </a:p>
        </p:txBody>
      </p:sp>
      <p:sp>
        <p:nvSpPr>
          <p:cNvPr id="19" name="Rectangle: Rounded Corners 18">
            <a:extLst>
              <a:ext uri="{FF2B5EF4-FFF2-40B4-BE49-F238E27FC236}">
                <a16:creationId xmlns:a16="http://schemas.microsoft.com/office/drawing/2014/main" id="{B9F0C376-F4D3-1950-3474-EFF28411BDC6}"/>
              </a:ext>
            </a:extLst>
          </p:cNvPr>
          <p:cNvSpPr/>
          <p:nvPr/>
        </p:nvSpPr>
        <p:spPr>
          <a:xfrm>
            <a:off x="6233250" y="925390"/>
            <a:ext cx="4486331" cy="574765"/>
          </a:xfrm>
          <a:prstGeom prst="roundRect">
            <a:avLst/>
          </a:prstGeom>
          <a:solidFill>
            <a:schemeClr val="bg1">
              <a:alpha val="6000"/>
            </a:schemeClr>
          </a:solidFill>
          <a:ln>
            <a:solidFill>
              <a:srgbClr val="C00000"/>
            </a:solidFill>
          </a:ln>
          <a:effectLst>
            <a:innerShdw blurRad="114300">
              <a:schemeClr val="bg1">
                <a:lumMod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Google Shape;475;p16"/>
          <p:cNvSpPr txBox="1"/>
          <p:nvPr/>
        </p:nvSpPr>
        <p:spPr>
          <a:xfrm>
            <a:off x="6095999" y="830715"/>
            <a:ext cx="4734911" cy="707846"/>
          </a:xfrm>
          <a:prstGeom prst="rect">
            <a:avLst/>
          </a:prstGeom>
          <a:noFill/>
          <a:ln>
            <a:noFill/>
          </a:ln>
          <a:effectLst/>
        </p:spPr>
        <p:txBody>
          <a:bodyPr spcFirstLastPara="1" wrap="square" lIns="91425" tIns="45700" rIns="91425" bIns="45700" anchor="t" anchorCtr="0">
            <a:spAutoFit/>
          </a:bodyPr>
          <a:lstStyle/>
          <a:p>
            <a:pPr algn="ctr"/>
            <a:r>
              <a:rPr lang="en-US" sz="4000" dirty="0">
                <a:solidFill>
                  <a:srgbClr val="C00000"/>
                </a:solidFill>
                <a:cs typeface="Poppins" pitchFamily="2" charset="77"/>
              </a:rPr>
              <a:t>Department of CSE</a:t>
            </a:r>
          </a:p>
        </p:txBody>
      </p:sp>
      <p:sp>
        <p:nvSpPr>
          <p:cNvPr id="8" name="Google Shape;502;p17">
            <a:extLst>
              <a:ext uri="{FF2B5EF4-FFF2-40B4-BE49-F238E27FC236}">
                <a16:creationId xmlns:a16="http://schemas.microsoft.com/office/drawing/2014/main" id="{7153E61F-4441-DBE3-3DFF-6E9EF6C48D23}"/>
              </a:ext>
            </a:extLst>
          </p:cNvPr>
          <p:cNvSpPr/>
          <p:nvPr/>
        </p:nvSpPr>
        <p:spPr>
          <a:xfrm>
            <a:off x="7623168" y="4758078"/>
            <a:ext cx="2235116" cy="453054"/>
          </a:xfrm>
          <a:prstGeom prst="roundRect">
            <a:avLst>
              <a:gd name="adj" fmla="val 35613"/>
            </a:avLst>
          </a:prstGeom>
          <a:solidFill>
            <a:srgbClr val="C00000"/>
          </a:solidFill>
          <a:ln>
            <a:noFill/>
          </a:ln>
          <a:effectLst>
            <a:outerShdw blurRad="190500" sx="102000" sy="102000" algn="ctr"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ea typeface="Calibri"/>
                <a:cs typeface="Poppins" panose="00000500000000000000" pitchFamily="2" charset="0"/>
                <a:sym typeface="Calibri"/>
              </a:rPr>
              <a:t>Session – 5</a:t>
            </a:r>
          </a:p>
        </p:txBody>
      </p:sp>
      <p:sp>
        <p:nvSpPr>
          <p:cNvPr id="33" name="Rectangle 32">
            <a:extLst>
              <a:ext uri="{FF2B5EF4-FFF2-40B4-BE49-F238E27FC236}">
                <a16:creationId xmlns:a16="http://schemas.microsoft.com/office/drawing/2014/main" id="{A2BDCC77-0491-FC57-401C-380586D8ED1D}"/>
              </a:ext>
            </a:extLst>
          </p:cNvPr>
          <p:cNvSpPr/>
          <p:nvPr/>
        </p:nvSpPr>
        <p:spPr>
          <a:xfrm>
            <a:off x="0" y="6812281"/>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D9C68F-2EE2-5410-B640-4F43BF92A6C1}"/>
              </a:ext>
            </a:extLst>
          </p:cNvPr>
          <p:cNvSpPr/>
          <p:nvPr/>
        </p:nvSpPr>
        <p:spPr>
          <a:xfrm>
            <a:off x="0" y="0"/>
            <a:ext cx="12192000" cy="45719"/>
          </a:xfrm>
          <a:prstGeom prst="rect">
            <a:avLst/>
          </a:prstGeom>
          <a:solidFill>
            <a:srgbClr val="BA2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KL Deemed to be University Logo"/>
          <p:cNvPicPr>
            <a:picLocks noChangeAspect="1" noChangeArrowheads="1"/>
          </p:cNvPicPr>
          <p:nvPr/>
        </p:nvPicPr>
        <p:blipFill>
          <a:blip r:embed="rId4"/>
          <a:srcRect/>
          <a:stretch>
            <a:fillRect/>
          </a:stretch>
        </p:blipFill>
        <p:spPr bwMode="auto">
          <a:xfrm>
            <a:off x="222703" y="81945"/>
            <a:ext cx="2509863" cy="1061599"/>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551" y="600076"/>
            <a:ext cx="4455003" cy="695062"/>
          </a:xfrm>
          <a:prstGeom prst="rect">
            <a:avLst/>
          </a:prstGeom>
        </p:spPr>
        <p:txBody>
          <a:bodyPr vert="horz" wrap="square" lIns="0" tIns="17780" rIns="0" bIns="0" rtlCol="0">
            <a:spAutoFit/>
          </a:bodyPr>
          <a:lstStyle/>
          <a:p>
            <a:pPr marL="16933">
              <a:lnSpc>
                <a:spcPct val="100000"/>
              </a:lnSpc>
              <a:spcBef>
                <a:spcPts val="140"/>
              </a:spcBef>
            </a:pPr>
            <a:r>
              <a:rPr spc="100" dirty="0"/>
              <a:t>Importing</a:t>
            </a:r>
            <a:r>
              <a:rPr spc="87" dirty="0"/>
              <a:t> </a:t>
            </a:r>
            <a:r>
              <a:rPr spc="93" dirty="0"/>
              <a:t>styles</a:t>
            </a:r>
          </a:p>
        </p:txBody>
      </p:sp>
      <p:pic>
        <p:nvPicPr>
          <p:cNvPr id="3" name="object 3"/>
          <p:cNvPicPr/>
          <p:nvPr/>
        </p:nvPicPr>
        <p:blipFill>
          <a:blip r:embed="rId2" cstate="print"/>
          <a:stretch>
            <a:fillRect/>
          </a:stretch>
        </p:blipFill>
        <p:spPr>
          <a:xfrm>
            <a:off x="479551" y="1416303"/>
            <a:ext cx="5315712" cy="3771392"/>
          </a:xfrm>
          <a:prstGeom prst="rect">
            <a:avLst/>
          </a:prstGeom>
        </p:spPr>
      </p:pic>
      <p:pic>
        <p:nvPicPr>
          <p:cNvPr id="4" name="object 4"/>
          <p:cNvPicPr/>
          <p:nvPr/>
        </p:nvPicPr>
        <p:blipFill>
          <a:blip r:embed="rId3" cstate="print"/>
          <a:stretch>
            <a:fillRect/>
          </a:stretch>
        </p:blipFill>
        <p:spPr>
          <a:xfrm>
            <a:off x="6096001" y="1422113"/>
            <a:ext cx="2649727" cy="2584991"/>
          </a:xfrm>
          <a:prstGeom prst="rect">
            <a:avLst/>
          </a:prstGeom>
        </p:spPr>
      </p:pic>
      <p:pic>
        <p:nvPicPr>
          <p:cNvPr id="5" name="object 5"/>
          <p:cNvPicPr/>
          <p:nvPr/>
        </p:nvPicPr>
        <p:blipFill>
          <a:blip r:embed="rId4" cstate="print"/>
          <a:stretch>
            <a:fillRect/>
          </a:stretch>
        </p:blipFill>
        <p:spPr>
          <a:xfrm>
            <a:off x="9200895" y="1416303"/>
            <a:ext cx="2633471" cy="2590800"/>
          </a:xfrm>
          <a:prstGeom prst="rect">
            <a:avLst/>
          </a:prstGeom>
        </p:spPr>
      </p:pic>
      <p:sp>
        <p:nvSpPr>
          <p:cNvPr id="6" name="object 6"/>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10</a:t>
            </a:fld>
            <a:endParaRPr dirty="0"/>
          </a:p>
        </p:txBody>
      </p:sp>
      <p:sp>
        <p:nvSpPr>
          <p:cNvPr id="8" name="Rounded Rectangle 17">
            <a:extLst>
              <a:ext uri="{FF2B5EF4-FFF2-40B4-BE49-F238E27FC236}">
                <a16:creationId xmlns:a16="http://schemas.microsoft.com/office/drawing/2014/main" id="{6B884B7D-96CF-CB67-B253-3A070E371F6E}"/>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9" name="Picture 2" descr="KL Deemed to be University Logo">
            <a:extLst>
              <a:ext uri="{FF2B5EF4-FFF2-40B4-BE49-F238E27FC236}">
                <a16:creationId xmlns:a16="http://schemas.microsoft.com/office/drawing/2014/main" id="{A6201CB1-B210-4105-405B-CBDE9B07D9F9}"/>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019" y="478186"/>
            <a:ext cx="7308562" cy="695062"/>
          </a:xfrm>
          <a:prstGeom prst="rect">
            <a:avLst/>
          </a:prstGeom>
        </p:spPr>
        <p:txBody>
          <a:bodyPr vert="horz" wrap="square" lIns="0" tIns="17780" rIns="0" bIns="0" rtlCol="0">
            <a:spAutoFit/>
          </a:bodyPr>
          <a:lstStyle/>
          <a:p>
            <a:pPr marL="16933">
              <a:lnSpc>
                <a:spcPct val="100000"/>
              </a:lnSpc>
              <a:spcBef>
                <a:spcPts val="140"/>
              </a:spcBef>
            </a:pPr>
            <a:r>
              <a:rPr spc="100" dirty="0"/>
              <a:t>Specify</a:t>
            </a:r>
            <a:r>
              <a:rPr spc="160" dirty="0"/>
              <a:t> </a:t>
            </a:r>
            <a:r>
              <a:rPr spc="87" dirty="0"/>
              <a:t>media</a:t>
            </a:r>
            <a:r>
              <a:rPr spc="187" dirty="0"/>
              <a:t> </a:t>
            </a:r>
            <a:r>
              <a:rPr spc="93" dirty="0"/>
              <a:t>type:</a:t>
            </a:r>
            <a:r>
              <a:rPr spc="200" dirty="0"/>
              <a:t> </a:t>
            </a:r>
            <a:r>
              <a:rPr spc="87" dirty="0"/>
              <a:t>@import</a:t>
            </a:r>
          </a:p>
        </p:txBody>
      </p:sp>
      <p:pic>
        <p:nvPicPr>
          <p:cNvPr id="3" name="object 3"/>
          <p:cNvPicPr/>
          <p:nvPr/>
        </p:nvPicPr>
        <p:blipFill>
          <a:blip r:embed="rId2" cstate="print"/>
          <a:stretch>
            <a:fillRect/>
          </a:stretch>
        </p:blipFill>
        <p:spPr>
          <a:xfrm>
            <a:off x="488019" y="1363471"/>
            <a:ext cx="6469208" cy="4131056"/>
          </a:xfrm>
          <a:prstGeom prst="rect">
            <a:avLst/>
          </a:prstGeom>
        </p:spPr>
      </p:pic>
      <p:sp>
        <p:nvSpPr>
          <p:cNvPr id="6" name="Rounded Rectangle 17">
            <a:extLst>
              <a:ext uri="{FF2B5EF4-FFF2-40B4-BE49-F238E27FC236}">
                <a16:creationId xmlns:a16="http://schemas.microsoft.com/office/drawing/2014/main" id="{D27B6873-48B5-895C-D23B-823EFAFB3FBB}"/>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513F2F5A-19BE-F74E-5286-5DED93ED5E00}"/>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7" y="674360"/>
            <a:ext cx="8106249" cy="695062"/>
          </a:xfrm>
          <a:prstGeom prst="rect">
            <a:avLst/>
          </a:prstGeom>
        </p:spPr>
        <p:txBody>
          <a:bodyPr vert="horz" wrap="square" lIns="0" tIns="17780" rIns="0" bIns="0" rtlCol="0">
            <a:spAutoFit/>
          </a:bodyPr>
          <a:lstStyle/>
          <a:p>
            <a:pPr marL="16933">
              <a:lnSpc>
                <a:spcPct val="100000"/>
              </a:lnSpc>
              <a:spcBef>
                <a:spcPts val="140"/>
              </a:spcBef>
            </a:pPr>
            <a:r>
              <a:rPr spc="87" dirty="0"/>
              <a:t>Media</a:t>
            </a:r>
            <a:r>
              <a:rPr spc="187" dirty="0"/>
              <a:t> </a:t>
            </a:r>
            <a:r>
              <a:rPr spc="87" dirty="0"/>
              <a:t>type</a:t>
            </a:r>
            <a:r>
              <a:rPr spc="200" dirty="0"/>
              <a:t> </a:t>
            </a:r>
            <a:r>
              <a:rPr spc="87" dirty="0"/>
              <a:t>using</a:t>
            </a:r>
            <a:r>
              <a:rPr spc="220" dirty="0"/>
              <a:t> </a:t>
            </a:r>
            <a:r>
              <a:rPr spc="87" dirty="0"/>
              <a:t>media</a:t>
            </a:r>
            <a:r>
              <a:rPr spc="167" dirty="0"/>
              <a:t> </a:t>
            </a:r>
            <a:r>
              <a:rPr spc="100" dirty="0"/>
              <a:t>queries</a:t>
            </a:r>
          </a:p>
        </p:txBody>
      </p:sp>
      <p:pic>
        <p:nvPicPr>
          <p:cNvPr id="3" name="object 3"/>
          <p:cNvPicPr/>
          <p:nvPr/>
        </p:nvPicPr>
        <p:blipFill>
          <a:blip r:embed="rId2" cstate="print"/>
          <a:stretch>
            <a:fillRect/>
          </a:stretch>
        </p:blipFill>
        <p:spPr>
          <a:xfrm>
            <a:off x="588741" y="1813652"/>
            <a:ext cx="6333744" cy="4529328"/>
          </a:xfrm>
          <a:prstGeom prst="rect">
            <a:avLst/>
          </a:prstGeom>
        </p:spPr>
      </p:pic>
      <p:sp>
        <p:nvSpPr>
          <p:cNvPr id="6" name="Rounded Rectangle 17">
            <a:extLst>
              <a:ext uri="{FF2B5EF4-FFF2-40B4-BE49-F238E27FC236}">
                <a16:creationId xmlns:a16="http://schemas.microsoft.com/office/drawing/2014/main" id="{2E6A9403-08E5-53C4-2532-E217A7DCB27F}"/>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AA411F70-510A-B074-D1A5-BC019486F31E}"/>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815840"/>
            <a:ext cx="9789492" cy="695062"/>
          </a:xfrm>
          <a:prstGeom prst="rect">
            <a:avLst/>
          </a:prstGeom>
        </p:spPr>
        <p:txBody>
          <a:bodyPr vert="horz" wrap="square" lIns="0" tIns="17780" rIns="0" bIns="0" rtlCol="0">
            <a:spAutoFit/>
          </a:bodyPr>
          <a:lstStyle/>
          <a:p>
            <a:pPr marL="16933">
              <a:lnSpc>
                <a:spcPct val="100000"/>
              </a:lnSpc>
              <a:spcBef>
                <a:spcPts val="140"/>
              </a:spcBef>
            </a:pPr>
            <a:r>
              <a:rPr spc="87" dirty="0"/>
              <a:t>Media</a:t>
            </a:r>
            <a:r>
              <a:rPr spc="187" dirty="0"/>
              <a:t> </a:t>
            </a:r>
            <a:r>
              <a:rPr spc="87" dirty="0"/>
              <a:t>type</a:t>
            </a:r>
            <a:r>
              <a:rPr spc="200" dirty="0"/>
              <a:t> </a:t>
            </a:r>
            <a:r>
              <a:rPr spc="60" dirty="0"/>
              <a:t>in</a:t>
            </a:r>
            <a:r>
              <a:rPr spc="233" dirty="0"/>
              <a:t> </a:t>
            </a:r>
            <a:r>
              <a:rPr spc="80" dirty="0"/>
              <a:t>HTML</a:t>
            </a:r>
            <a:r>
              <a:rPr spc="180" dirty="0"/>
              <a:t> </a:t>
            </a:r>
            <a:r>
              <a:rPr spc="93" dirty="0"/>
              <a:t>“media”</a:t>
            </a:r>
            <a:r>
              <a:rPr spc="173" dirty="0"/>
              <a:t> </a:t>
            </a:r>
            <a:r>
              <a:rPr spc="93" dirty="0"/>
              <a:t>attribute</a:t>
            </a:r>
          </a:p>
        </p:txBody>
      </p:sp>
      <p:pic>
        <p:nvPicPr>
          <p:cNvPr id="3" name="object 3"/>
          <p:cNvPicPr/>
          <p:nvPr/>
        </p:nvPicPr>
        <p:blipFill>
          <a:blip r:embed="rId2" cstate="print"/>
          <a:stretch>
            <a:fillRect/>
          </a:stretch>
        </p:blipFill>
        <p:spPr>
          <a:xfrm>
            <a:off x="810626" y="1898325"/>
            <a:ext cx="9442704" cy="4529328"/>
          </a:xfrm>
          <a:prstGeom prst="rect">
            <a:avLst/>
          </a:prstGeom>
        </p:spPr>
      </p:pic>
      <p:sp>
        <p:nvSpPr>
          <p:cNvPr id="6" name="Rounded Rectangle 17">
            <a:extLst>
              <a:ext uri="{FF2B5EF4-FFF2-40B4-BE49-F238E27FC236}">
                <a16:creationId xmlns:a16="http://schemas.microsoft.com/office/drawing/2014/main" id="{C7C8B61A-BE8D-1C92-5DB4-36D9234F4774}"/>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B6262413-2EB1-1AEC-72FA-8B7AE4290557}"/>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861" y="609599"/>
            <a:ext cx="3903211" cy="695062"/>
          </a:xfrm>
          <a:prstGeom prst="rect">
            <a:avLst/>
          </a:prstGeom>
        </p:spPr>
        <p:txBody>
          <a:bodyPr vert="horz" wrap="square" lIns="0" tIns="17780" rIns="0" bIns="0" rtlCol="0">
            <a:spAutoFit/>
          </a:bodyPr>
          <a:lstStyle/>
          <a:p>
            <a:pPr marL="16933">
              <a:lnSpc>
                <a:spcPct val="100000"/>
              </a:lnSpc>
              <a:spcBef>
                <a:spcPts val="140"/>
              </a:spcBef>
            </a:pPr>
            <a:r>
              <a:rPr spc="93" dirty="0"/>
              <a:t>Device types</a:t>
            </a:r>
          </a:p>
        </p:txBody>
      </p:sp>
      <p:graphicFrame>
        <p:nvGraphicFramePr>
          <p:cNvPr id="3" name="object 3"/>
          <p:cNvGraphicFramePr>
            <a:graphicFrameLocks noGrp="1"/>
          </p:cNvGraphicFramePr>
          <p:nvPr/>
        </p:nvGraphicFramePr>
        <p:xfrm>
          <a:off x="467783" y="1430867"/>
          <a:ext cx="11240346" cy="2472262"/>
        </p:xfrm>
        <a:graphic>
          <a:graphicData uri="http://schemas.openxmlformats.org/drawingml/2006/table">
            <a:tbl>
              <a:tblPr firstRow="1" bandRow="1">
                <a:tableStyleId>{2D5ABB26-0587-4C30-8999-92F81FD0307C}</a:tableStyleId>
              </a:tblPr>
              <a:tblGrid>
                <a:gridCol w="5620173">
                  <a:extLst>
                    <a:ext uri="{9D8B030D-6E8A-4147-A177-3AD203B41FA5}">
                      <a16:colId xmlns:a16="http://schemas.microsoft.com/office/drawing/2014/main" val="20000"/>
                    </a:ext>
                  </a:extLst>
                </a:gridCol>
                <a:gridCol w="5620173">
                  <a:extLst>
                    <a:ext uri="{9D8B030D-6E8A-4147-A177-3AD203B41FA5}">
                      <a16:colId xmlns:a16="http://schemas.microsoft.com/office/drawing/2014/main" val="20001"/>
                    </a:ext>
                  </a:extLst>
                </a:gridCol>
              </a:tblGrid>
              <a:tr h="494452">
                <a:tc>
                  <a:txBody>
                    <a:bodyPr/>
                    <a:lstStyle/>
                    <a:p>
                      <a:pPr marL="91440">
                        <a:lnSpc>
                          <a:spcPct val="100000"/>
                        </a:lnSpc>
                        <a:spcBef>
                          <a:spcPts val="270"/>
                        </a:spcBef>
                      </a:pPr>
                      <a:r>
                        <a:rPr sz="1900" b="1" spc="-15" dirty="0">
                          <a:solidFill>
                            <a:srgbClr val="FFFFFF"/>
                          </a:solidFill>
                          <a:latin typeface="Calibri"/>
                          <a:cs typeface="Calibri"/>
                        </a:rPr>
                        <a:t>Value</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2075">
                        <a:lnSpc>
                          <a:spcPct val="100000"/>
                        </a:lnSpc>
                        <a:spcBef>
                          <a:spcPts val="270"/>
                        </a:spcBef>
                      </a:pPr>
                      <a:r>
                        <a:rPr sz="1900" b="1" dirty="0">
                          <a:solidFill>
                            <a:srgbClr val="FFFFFF"/>
                          </a:solidFill>
                          <a:latin typeface="Calibri"/>
                          <a:cs typeface="Calibri"/>
                        </a:rPr>
                        <a:t>Description</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extLst>
                  <a:ext uri="{0D108BD9-81ED-4DB2-BD59-A6C34878D82A}">
                    <a16:rowId xmlns:a16="http://schemas.microsoft.com/office/drawing/2014/main" val="10000"/>
                  </a:ext>
                </a:extLst>
              </a:tr>
              <a:tr h="494452">
                <a:tc>
                  <a:txBody>
                    <a:bodyPr/>
                    <a:lstStyle/>
                    <a:p>
                      <a:pPr marL="91440">
                        <a:lnSpc>
                          <a:spcPct val="100000"/>
                        </a:lnSpc>
                        <a:spcBef>
                          <a:spcPts val="270"/>
                        </a:spcBef>
                      </a:pPr>
                      <a:r>
                        <a:rPr sz="1900" dirty="0">
                          <a:solidFill>
                            <a:srgbClr val="212121"/>
                          </a:solidFill>
                          <a:latin typeface="Calibri"/>
                          <a:cs typeface="Calibri"/>
                        </a:rPr>
                        <a:t>All</a:t>
                      </a:r>
                      <a:endParaRPr sz="19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70"/>
                        </a:spcBef>
                      </a:pPr>
                      <a:r>
                        <a:rPr sz="1900" dirty="0">
                          <a:solidFill>
                            <a:srgbClr val="212121"/>
                          </a:solidFill>
                          <a:latin typeface="Calibri"/>
                          <a:cs typeface="Calibri"/>
                        </a:rPr>
                        <a:t>Used</a:t>
                      </a:r>
                      <a:r>
                        <a:rPr sz="1900" spc="-10" dirty="0">
                          <a:solidFill>
                            <a:srgbClr val="212121"/>
                          </a:solidFill>
                          <a:latin typeface="Calibri"/>
                          <a:cs typeface="Calibri"/>
                        </a:rPr>
                        <a:t> for</a:t>
                      </a:r>
                      <a:r>
                        <a:rPr sz="1900" spc="-30" dirty="0">
                          <a:solidFill>
                            <a:srgbClr val="212121"/>
                          </a:solidFill>
                          <a:latin typeface="Calibri"/>
                          <a:cs typeface="Calibri"/>
                        </a:rPr>
                        <a:t> </a:t>
                      </a:r>
                      <a:r>
                        <a:rPr sz="1900" dirty="0">
                          <a:solidFill>
                            <a:srgbClr val="212121"/>
                          </a:solidFill>
                          <a:latin typeface="Calibri"/>
                          <a:cs typeface="Calibri"/>
                        </a:rPr>
                        <a:t>all</a:t>
                      </a:r>
                      <a:r>
                        <a:rPr sz="1900" spc="-5" dirty="0">
                          <a:solidFill>
                            <a:srgbClr val="212121"/>
                          </a:solidFill>
                          <a:latin typeface="Calibri"/>
                          <a:cs typeface="Calibri"/>
                        </a:rPr>
                        <a:t> media</a:t>
                      </a:r>
                      <a:r>
                        <a:rPr sz="1900" dirty="0">
                          <a:solidFill>
                            <a:srgbClr val="212121"/>
                          </a:solidFill>
                          <a:latin typeface="Calibri"/>
                          <a:cs typeface="Calibri"/>
                        </a:rPr>
                        <a:t> </a:t>
                      </a:r>
                      <a:r>
                        <a:rPr sz="1900" spc="-5" dirty="0">
                          <a:solidFill>
                            <a:srgbClr val="212121"/>
                          </a:solidFill>
                          <a:latin typeface="Calibri"/>
                          <a:cs typeface="Calibri"/>
                        </a:rPr>
                        <a:t>type</a:t>
                      </a:r>
                      <a:r>
                        <a:rPr sz="1900" spc="10" dirty="0">
                          <a:solidFill>
                            <a:srgbClr val="212121"/>
                          </a:solidFill>
                          <a:latin typeface="Calibri"/>
                          <a:cs typeface="Calibri"/>
                        </a:rPr>
                        <a:t> </a:t>
                      </a:r>
                      <a:r>
                        <a:rPr sz="1900" spc="-5" dirty="0">
                          <a:solidFill>
                            <a:srgbClr val="212121"/>
                          </a:solidFill>
                          <a:latin typeface="Calibri"/>
                          <a:cs typeface="Calibri"/>
                        </a:rPr>
                        <a:t>devices</a:t>
                      </a:r>
                      <a:endParaRPr sz="19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1"/>
                  </a:ext>
                </a:extLst>
              </a:tr>
              <a:tr h="494453">
                <a:tc>
                  <a:txBody>
                    <a:bodyPr/>
                    <a:lstStyle/>
                    <a:p>
                      <a:pPr marL="91440">
                        <a:lnSpc>
                          <a:spcPct val="100000"/>
                        </a:lnSpc>
                        <a:spcBef>
                          <a:spcPts val="270"/>
                        </a:spcBef>
                      </a:pPr>
                      <a:r>
                        <a:rPr sz="1900" spc="-5" dirty="0">
                          <a:solidFill>
                            <a:srgbClr val="212121"/>
                          </a:solidFill>
                          <a:latin typeface="Calibri"/>
                          <a:cs typeface="Calibri"/>
                        </a:rPr>
                        <a:t>print</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70"/>
                        </a:spcBef>
                      </a:pPr>
                      <a:r>
                        <a:rPr sz="1900" dirty="0">
                          <a:solidFill>
                            <a:srgbClr val="212121"/>
                          </a:solidFill>
                          <a:latin typeface="Calibri"/>
                          <a:cs typeface="Calibri"/>
                        </a:rPr>
                        <a:t>Used</a:t>
                      </a:r>
                      <a:r>
                        <a:rPr sz="1900" spc="-20" dirty="0">
                          <a:solidFill>
                            <a:srgbClr val="212121"/>
                          </a:solidFill>
                          <a:latin typeface="Calibri"/>
                          <a:cs typeface="Calibri"/>
                        </a:rPr>
                        <a:t> </a:t>
                      </a:r>
                      <a:r>
                        <a:rPr sz="1900" spc="-10" dirty="0">
                          <a:solidFill>
                            <a:srgbClr val="212121"/>
                          </a:solidFill>
                          <a:latin typeface="Calibri"/>
                          <a:cs typeface="Calibri"/>
                        </a:rPr>
                        <a:t>for</a:t>
                      </a:r>
                      <a:r>
                        <a:rPr sz="1900" spc="-40" dirty="0">
                          <a:solidFill>
                            <a:srgbClr val="212121"/>
                          </a:solidFill>
                          <a:latin typeface="Calibri"/>
                          <a:cs typeface="Calibri"/>
                        </a:rPr>
                        <a:t> </a:t>
                      </a:r>
                      <a:r>
                        <a:rPr sz="1900" spc="-10" dirty="0">
                          <a:solidFill>
                            <a:srgbClr val="212121"/>
                          </a:solidFill>
                          <a:latin typeface="Calibri"/>
                          <a:cs typeface="Calibri"/>
                        </a:rPr>
                        <a:t>printers</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2"/>
                  </a:ext>
                </a:extLst>
              </a:tr>
              <a:tr h="494453">
                <a:tc>
                  <a:txBody>
                    <a:bodyPr/>
                    <a:lstStyle/>
                    <a:p>
                      <a:pPr marL="91440">
                        <a:lnSpc>
                          <a:spcPct val="100000"/>
                        </a:lnSpc>
                        <a:spcBef>
                          <a:spcPts val="270"/>
                        </a:spcBef>
                      </a:pPr>
                      <a:r>
                        <a:rPr sz="1900" spc="-10" dirty="0">
                          <a:solidFill>
                            <a:srgbClr val="212121"/>
                          </a:solidFill>
                          <a:latin typeface="Calibri"/>
                          <a:cs typeface="Calibri"/>
                        </a:rPr>
                        <a:t>screen</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70"/>
                        </a:spcBef>
                      </a:pPr>
                      <a:r>
                        <a:rPr sz="1900" dirty="0">
                          <a:solidFill>
                            <a:srgbClr val="212121"/>
                          </a:solidFill>
                          <a:latin typeface="Calibri"/>
                          <a:cs typeface="Calibri"/>
                        </a:rPr>
                        <a:t>Used </a:t>
                      </a:r>
                      <a:r>
                        <a:rPr sz="1900" spc="-10" dirty="0">
                          <a:solidFill>
                            <a:srgbClr val="212121"/>
                          </a:solidFill>
                          <a:latin typeface="Calibri"/>
                          <a:cs typeface="Calibri"/>
                        </a:rPr>
                        <a:t>for</a:t>
                      </a:r>
                      <a:r>
                        <a:rPr sz="1900" spc="-20" dirty="0">
                          <a:solidFill>
                            <a:srgbClr val="212121"/>
                          </a:solidFill>
                          <a:latin typeface="Calibri"/>
                          <a:cs typeface="Calibri"/>
                        </a:rPr>
                        <a:t> </a:t>
                      </a:r>
                      <a:r>
                        <a:rPr sz="1900" spc="-10" dirty="0">
                          <a:solidFill>
                            <a:srgbClr val="212121"/>
                          </a:solidFill>
                          <a:latin typeface="Calibri"/>
                          <a:cs typeface="Calibri"/>
                        </a:rPr>
                        <a:t>computer</a:t>
                      </a:r>
                      <a:r>
                        <a:rPr sz="1900" dirty="0">
                          <a:solidFill>
                            <a:srgbClr val="212121"/>
                          </a:solidFill>
                          <a:latin typeface="Calibri"/>
                          <a:cs typeface="Calibri"/>
                        </a:rPr>
                        <a:t> </a:t>
                      </a:r>
                      <a:r>
                        <a:rPr sz="1900" spc="-10" dirty="0">
                          <a:solidFill>
                            <a:srgbClr val="212121"/>
                          </a:solidFill>
                          <a:latin typeface="Calibri"/>
                          <a:cs typeface="Calibri"/>
                        </a:rPr>
                        <a:t>screens,</a:t>
                      </a:r>
                      <a:r>
                        <a:rPr sz="1900" spc="10" dirty="0">
                          <a:solidFill>
                            <a:srgbClr val="212121"/>
                          </a:solidFill>
                          <a:latin typeface="Calibri"/>
                          <a:cs typeface="Calibri"/>
                        </a:rPr>
                        <a:t> </a:t>
                      </a:r>
                      <a:r>
                        <a:rPr sz="1900" spc="-5" dirty="0">
                          <a:solidFill>
                            <a:srgbClr val="212121"/>
                          </a:solidFill>
                          <a:latin typeface="Calibri"/>
                          <a:cs typeface="Calibri"/>
                        </a:rPr>
                        <a:t>tablets,</a:t>
                      </a:r>
                      <a:r>
                        <a:rPr sz="1900" spc="30" dirty="0">
                          <a:solidFill>
                            <a:srgbClr val="212121"/>
                          </a:solidFill>
                          <a:latin typeface="Calibri"/>
                          <a:cs typeface="Calibri"/>
                        </a:rPr>
                        <a:t> </a:t>
                      </a:r>
                      <a:r>
                        <a:rPr sz="1900" spc="-5" dirty="0">
                          <a:solidFill>
                            <a:srgbClr val="212121"/>
                          </a:solidFill>
                          <a:latin typeface="Calibri"/>
                          <a:cs typeface="Calibri"/>
                        </a:rPr>
                        <a:t>smart-phones </a:t>
                      </a:r>
                      <a:r>
                        <a:rPr sz="1900" spc="-10" dirty="0">
                          <a:solidFill>
                            <a:srgbClr val="212121"/>
                          </a:solidFill>
                          <a:latin typeface="Calibri"/>
                          <a:cs typeface="Calibri"/>
                        </a:rPr>
                        <a:t>etc.</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3"/>
                  </a:ext>
                </a:extLst>
              </a:tr>
              <a:tr h="494452">
                <a:tc>
                  <a:txBody>
                    <a:bodyPr/>
                    <a:lstStyle/>
                    <a:p>
                      <a:pPr marL="91440">
                        <a:lnSpc>
                          <a:spcPct val="100000"/>
                        </a:lnSpc>
                        <a:spcBef>
                          <a:spcPts val="270"/>
                        </a:spcBef>
                      </a:pPr>
                      <a:r>
                        <a:rPr sz="1900" spc="-5" dirty="0">
                          <a:solidFill>
                            <a:srgbClr val="212121"/>
                          </a:solidFill>
                          <a:latin typeface="Calibri"/>
                          <a:cs typeface="Calibri"/>
                        </a:rPr>
                        <a:t>speech</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70"/>
                        </a:spcBef>
                      </a:pPr>
                      <a:r>
                        <a:rPr sz="1900" dirty="0">
                          <a:solidFill>
                            <a:srgbClr val="212121"/>
                          </a:solidFill>
                          <a:latin typeface="Calibri"/>
                          <a:cs typeface="Calibri"/>
                        </a:rPr>
                        <a:t>Used </a:t>
                      </a:r>
                      <a:r>
                        <a:rPr sz="1900" spc="-10" dirty="0">
                          <a:solidFill>
                            <a:srgbClr val="212121"/>
                          </a:solidFill>
                          <a:latin typeface="Calibri"/>
                          <a:cs typeface="Calibri"/>
                        </a:rPr>
                        <a:t>for</a:t>
                      </a:r>
                      <a:r>
                        <a:rPr sz="1900" spc="-25" dirty="0">
                          <a:solidFill>
                            <a:srgbClr val="212121"/>
                          </a:solidFill>
                          <a:latin typeface="Calibri"/>
                          <a:cs typeface="Calibri"/>
                        </a:rPr>
                        <a:t> </a:t>
                      </a:r>
                      <a:r>
                        <a:rPr sz="1900" spc="-10" dirty="0">
                          <a:solidFill>
                            <a:srgbClr val="212121"/>
                          </a:solidFill>
                          <a:latin typeface="Calibri"/>
                          <a:cs typeface="Calibri"/>
                        </a:rPr>
                        <a:t>screen</a:t>
                      </a:r>
                      <a:r>
                        <a:rPr sz="1900" dirty="0">
                          <a:solidFill>
                            <a:srgbClr val="212121"/>
                          </a:solidFill>
                          <a:latin typeface="Calibri"/>
                          <a:cs typeface="Calibri"/>
                        </a:rPr>
                        <a:t> </a:t>
                      </a:r>
                      <a:r>
                        <a:rPr sz="1900" spc="-10" dirty="0">
                          <a:solidFill>
                            <a:srgbClr val="212121"/>
                          </a:solidFill>
                          <a:latin typeface="Calibri"/>
                          <a:cs typeface="Calibri"/>
                        </a:rPr>
                        <a:t>readers</a:t>
                      </a:r>
                      <a:r>
                        <a:rPr sz="1900" spc="10" dirty="0">
                          <a:solidFill>
                            <a:srgbClr val="212121"/>
                          </a:solidFill>
                          <a:latin typeface="Calibri"/>
                          <a:cs typeface="Calibri"/>
                        </a:rPr>
                        <a:t> </a:t>
                      </a:r>
                      <a:r>
                        <a:rPr sz="1900" spc="-5" dirty="0">
                          <a:solidFill>
                            <a:srgbClr val="212121"/>
                          </a:solidFill>
                          <a:latin typeface="Calibri"/>
                          <a:cs typeface="Calibri"/>
                        </a:rPr>
                        <a:t>that</a:t>
                      </a:r>
                      <a:r>
                        <a:rPr sz="1900" spc="15" dirty="0">
                          <a:solidFill>
                            <a:srgbClr val="212121"/>
                          </a:solidFill>
                          <a:latin typeface="Calibri"/>
                          <a:cs typeface="Calibri"/>
                        </a:rPr>
                        <a:t> </a:t>
                      </a:r>
                      <a:r>
                        <a:rPr sz="1900" spc="-5" dirty="0">
                          <a:solidFill>
                            <a:srgbClr val="212121"/>
                          </a:solidFill>
                          <a:latin typeface="Calibri"/>
                          <a:cs typeface="Calibri"/>
                        </a:rPr>
                        <a:t>"read"</a:t>
                      </a:r>
                      <a:r>
                        <a:rPr sz="1900" spc="5" dirty="0">
                          <a:solidFill>
                            <a:srgbClr val="212121"/>
                          </a:solidFill>
                          <a:latin typeface="Calibri"/>
                          <a:cs typeface="Calibri"/>
                        </a:rPr>
                        <a:t> </a:t>
                      </a:r>
                      <a:r>
                        <a:rPr sz="1900" spc="-5" dirty="0">
                          <a:solidFill>
                            <a:srgbClr val="212121"/>
                          </a:solidFill>
                          <a:latin typeface="Calibri"/>
                          <a:cs typeface="Calibri"/>
                        </a:rPr>
                        <a:t>the</a:t>
                      </a:r>
                      <a:r>
                        <a:rPr sz="1900" dirty="0">
                          <a:solidFill>
                            <a:srgbClr val="212121"/>
                          </a:solidFill>
                          <a:latin typeface="Calibri"/>
                          <a:cs typeface="Calibri"/>
                        </a:rPr>
                        <a:t> </a:t>
                      </a:r>
                      <a:r>
                        <a:rPr sz="1900" spc="-10" dirty="0">
                          <a:solidFill>
                            <a:srgbClr val="212121"/>
                          </a:solidFill>
                          <a:latin typeface="Calibri"/>
                          <a:cs typeface="Calibri"/>
                        </a:rPr>
                        <a:t>page</a:t>
                      </a:r>
                      <a:r>
                        <a:rPr sz="1900" spc="5" dirty="0">
                          <a:solidFill>
                            <a:srgbClr val="212121"/>
                          </a:solidFill>
                          <a:latin typeface="Calibri"/>
                          <a:cs typeface="Calibri"/>
                        </a:rPr>
                        <a:t> </a:t>
                      </a:r>
                      <a:r>
                        <a:rPr sz="1900" dirty="0">
                          <a:solidFill>
                            <a:srgbClr val="212121"/>
                          </a:solidFill>
                          <a:latin typeface="Calibri"/>
                          <a:cs typeface="Calibri"/>
                        </a:rPr>
                        <a:t>out </a:t>
                      </a:r>
                      <a:r>
                        <a:rPr sz="1900" spc="-5" dirty="0">
                          <a:solidFill>
                            <a:srgbClr val="212121"/>
                          </a:solidFill>
                          <a:latin typeface="Calibri"/>
                          <a:cs typeface="Calibri"/>
                        </a:rPr>
                        <a:t>loud</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4"/>
                  </a:ext>
                </a:extLst>
              </a:tr>
            </a:tbl>
          </a:graphicData>
        </a:graphic>
      </p:graphicFrame>
      <p:sp>
        <p:nvSpPr>
          <p:cNvPr id="4" name="object 4"/>
          <p:cNvSpPr txBox="1"/>
          <p:nvPr/>
        </p:nvSpPr>
        <p:spPr>
          <a:xfrm>
            <a:off x="581287" y="4155541"/>
            <a:ext cx="5064760" cy="592598"/>
          </a:xfrm>
          <a:prstGeom prst="rect">
            <a:avLst/>
          </a:prstGeom>
        </p:spPr>
        <p:txBody>
          <a:bodyPr vert="horz" wrap="square" lIns="0" tIns="17780" rIns="0" bIns="0" rtlCol="0">
            <a:spAutoFit/>
          </a:bodyPr>
          <a:lstStyle/>
          <a:p>
            <a:pPr marL="16933">
              <a:spcBef>
                <a:spcPts val="140"/>
              </a:spcBef>
            </a:pPr>
            <a:r>
              <a:rPr sz="1867" i="1" spc="-7" dirty="0">
                <a:solidFill>
                  <a:srgbClr val="3E3E3E"/>
                </a:solidFill>
                <a:latin typeface="Calibri Light"/>
                <a:cs typeface="Calibri Light"/>
              </a:rPr>
              <a:t>Deprecated</a:t>
            </a:r>
            <a:r>
              <a:rPr sz="1867" i="1" spc="-13" dirty="0">
                <a:solidFill>
                  <a:srgbClr val="3E3E3E"/>
                </a:solidFill>
                <a:latin typeface="Calibri Light"/>
                <a:cs typeface="Calibri Light"/>
              </a:rPr>
              <a:t> </a:t>
            </a:r>
            <a:r>
              <a:rPr sz="1867" i="1" spc="-7" dirty="0">
                <a:solidFill>
                  <a:srgbClr val="3E3E3E"/>
                </a:solidFill>
                <a:latin typeface="Calibri Light"/>
                <a:cs typeface="Calibri Light"/>
              </a:rPr>
              <a:t>values:</a:t>
            </a:r>
            <a:endParaRPr sz="1867" dirty="0">
              <a:latin typeface="Calibri Light"/>
              <a:cs typeface="Calibri Light"/>
            </a:endParaRPr>
          </a:p>
          <a:p>
            <a:pPr marL="16933">
              <a:spcBef>
                <a:spcPts val="7"/>
              </a:spcBef>
            </a:pPr>
            <a:r>
              <a:rPr sz="1867" i="1" spc="-7" dirty="0">
                <a:solidFill>
                  <a:srgbClr val="3E3E3E"/>
                </a:solidFill>
                <a:latin typeface="Calibri Light"/>
                <a:cs typeface="Calibri Light"/>
              </a:rPr>
              <a:t>aural,</a:t>
            </a:r>
            <a:r>
              <a:rPr sz="1867" i="1" dirty="0">
                <a:solidFill>
                  <a:srgbClr val="3E3E3E"/>
                </a:solidFill>
                <a:latin typeface="Calibri Light"/>
                <a:cs typeface="Calibri Light"/>
              </a:rPr>
              <a:t> braille,</a:t>
            </a:r>
            <a:r>
              <a:rPr sz="1867" i="1" spc="-7" dirty="0">
                <a:solidFill>
                  <a:srgbClr val="3E3E3E"/>
                </a:solidFill>
                <a:latin typeface="Calibri Light"/>
                <a:cs typeface="Calibri Light"/>
              </a:rPr>
              <a:t> embossed,</a:t>
            </a:r>
            <a:r>
              <a:rPr sz="1867" i="1" spc="7" dirty="0">
                <a:solidFill>
                  <a:srgbClr val="3E3E3E"/>
                </a:solidFill>
                <a:latin typeface="Calibri Light"/>
                <a:cs typeface="Calibri Light"/>
              </a:rPr>
              <a:t> </a:t>
            </a:r>
            <a:r>
              <a:rPr sz="1867" i="1" spc="-7" dirty="0">
                <a:solidFill>
                  <a:srgbClr val="3E3E3E"/>
                </a:solidFill>
                <a:latin typeface="Calibri Light"/>
                <a:cs typeface="Calibri Light"/>
              </a:rPr>
              <a:t>handheld,</a:t>
            </a:r>
            <a:r>
              <a:rPr sz="1867" i="1" spc="13" dirty="0">
                <a:solidFill>
                  <a:srgbClr val="3E3E3E"/>
                </a:solidFill>
                <a:latin typeface="Calibri Light"/>
                <a:cs typeface="Calibri Light"/>
              </a:rPr>
              <a:t> </a:t>
            </a:r>
            <a:r>
              <a:rPr sz="1867" i="1" dirty="0">
                <a:solidFill>
                  <a:srgbClr val="3E3E3E"/>
                </a:solidFill>
                <a:latin typeface="Calibri Light"/>
                <a:cs typeface="Calibri Light"/>
              </a:rPr>
              <a:t>projection,</a:t>
            </a:r>
            <a:r>
              <a:rPr sz="1867" i="1" spc="27" dirty="0">
                <a:solidFill>
                  <a:srgbClr val="3E3E3E"/>
                </a:solidFill>
                <a:latin typeface="Calibri Light"/>
                <a:cs typeface="Calibri Light"/>
              </a:rPr>
              <a:t> </a:t>
            </a:r>
            <a:r>
              <a:rPr sz="1867" i="1" spc="-40" dirty="0">
                <a:solidFill>
                  <a:srgbClr val="3E3E3E"/>
                </a:solidFill>
                <a:latin typeface="Calibri Light"/>
                <a:cs typeface="Calibri Light"/>
              </a:rPr>
              <a:t>tty,</a:t>
            </a:r>
            <a:r>
              <a:rPr sz="1867" i="1" dirty="0">
                <a:solidFill>
                  <a:srgbClr val="3E3E3E"/>
                </a:solidFill>
                <a:latin typeface="Calibri Light"/>
                <a:cs typeface="Calibri Light"/>
              </a:rPr>
              <a:t> </a:t>
            </a:r>
            <a:r>
              <a:rPr sz="1867" i="1" spc="-7" dirty="0">
                <a:solidFill>
                  <a:srgbClr val="3E3E3E"/>
                </a:solidFill>
                <a:latin typeface="Calibri Light"/>
                <a:cs typeface="Calibri Light"/>
              </a:rPr>
              <a:t>tv </a:t>
            </a:r>
            <a:endParaRPr sz="1867" dirty="0">
              <a:latin typeface="Calibri Light"/>
              <a:cs typeface="Calibri Light"/>
            </a:endParaRPr>
          </a:p>
        </p:txBody>
      </p:sp>
      <p:sp>
        <p:nvSpPr>
          <p:cNvPr id="7" name="Rounded Rectangle 17">
            <a:extLst>
              <a:ext uri="{FF2B5EF4-FFF2-40B4-BE49-F238E27FC236}">
                <a16:creationId xmlns:a16="http://schemas.microsoft.com/office/drawing/2014/main" id="{5F23ACFD-2D1C-7696-0364-A09535722ED4}"/>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8D35C10-9E0C-B6B6-EA14-1A5014E14F69}"/>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651391"/>
            <a:ext cx="7592341" cy="695062"/>
          </a:xfrm>
          <a:prstGeom prst="rect">
            <a:avLst/>
          </a:prstGeom>
        </p:spPr>
        <p:txBody>
          <a:bodyPr vert="horz" wrap="square" lIns="0" tIns="17780" rIns="0" bIns="0" rtlCol="0">
            <a:spAutoFit/>
          </a:bodyPr>
          <a:lstStyle/>
          <a:p>
            <a:pPr marL="16933">
              <a:lnSpc>
                <a:spcPct val="100000"/>
              </a:lnSpc>
              <a:spcBef>
                <a:spcPts val="140"/>
              </a:spcBef>
            </a:pPr>
            <a:r>
              <a:rPr spc="73" dirty="0"/>
              <a:t>How</a:t>
            </a:r>
            <a:r>
              <a:rPr spc="160" dirty="0"/>
              <a:t> </a:t>
            </a:r>
            <a:r>
              <a:rPr spc="47" dirty="0"/>
              <a:t>to</a:t>
            </a:r>
            <a:r>
              <a:rPr spc="200" dirty="0"/>
              <a:t> </a:t>
            </a:r>
            <a:r>
              <a:rPr spc="73" dirty="0"/>
              <a:t>add</a:t>
            </a:r>
            <a:r>
              <a:rPr spc="207" dirty="0"/>
              <a:t> </a:t>
            </a:r>
            <a:r>
              <a:rPr spc="93" dirty="0"/>
              <a:t>styles</a:t>
            </a:r>
            <a:r>
              <a:rPr spc="200" dirty="0"/>
              <a:t> </a:t>
            </a:r>
            <a:r>
              <a:rPr spc="47" dirty="0"/>
              <a:t>to</a:t>
            </a:r>
            <a:r>
              <a:rPr spc="200" dirty="0"/>
              <a:t> </a:t>
            </a:r>
            <a:r>
              <a:rPr spc="80" dirty="0"/>
              <a:t>the</a:t>
            </a:r>
            <a:r>
              <a:rPr spc="213" dirty="0"/>
              <a:t> </a:t>
            </a:r>
            <a:r>
              <a:rPr spc="80" dirty="0"/>
              <a:t>page</a:t>
            </a:r>
          </a:p>
        </p:txBody>
      </p:sp>
      <p:sp>
        <p:nvSpPr>
          <p:cNvPr id="3" name="object 3"/>
          <p:cNvSpPr txBox="1"/>
          <p:nvPr/>
        </p:nvSpPr>
        <p:spPr>
          <a:xfrm>
            <a:off x="459367" y="1406651"/>
            <a:ext cx="10373360" cy="2498590"/>
          </a:xfrm>
          <a:prstGeom prst="rect">
            <a:avLst/>
          </a:prstGeom>
        </p:spPr>
        <p:txBody>
          <a:bodyPr vert="horz" wrap="square" lIns="0" tIns="16087" rIns="0" bIns="0" rtlCol="0">
            <a:spAutoFit/>
          </a:bodyPr>
          <a:lstStyle/>
          <a:p>
            <a:pPr marL="16933">
              <a:spcBef>
                <a:spcPts val="127"/>
              </a:spcBef>
            </a:pPr>
            <a:r>
              <a:rPr sz="2133" spc="-7" dirty="0">
                <a:solidFill>
                  <a:srgbClr val="212121"/>
                </a:solidFill>
                <a:latin typeface="Calibri Light"/>
                <a:cs typeface="Calibri Light"/>
              </a:rPr>
              <a:t>All</a:t>
            </a:r>
            <a:r>
              <a:rPr sz="2133" dirty="0">
                <a:solidFill>
                  <a:srgbClr val="212121"/>
                </a:solidFill>
                <a:latin typeface="Calibri Light"/>
                <a:cs typeface="Calibri Light"/>
              </a:rPr>
              <a:t> </a:t>
            </a:r>
            <a:r>
              <a:rPr sz="2133" spc="-7" dirty="0">
                <a:solidFill>
                  <a:srgbClr val="212121"/>
                </a:solidFill>
                <a:latin typeface="Calibri Light"/>
                <a:cs typeface="Calibri Light"/>
              </a:rPr>
              <a:t>described</a:t>
            </a:r>
            <a:r>
              <a:rPr sz="2133" spc="27" dirty="0">
                <a:solidFill>
                  <a:srgbClr val="212121"/>
                </a:solidFill>
                <a:latin typeface="Calibri Light"/>
                <a:cs typeface="Calibri Light"/>
              </a:rPr>
              <a:t> </a:t>
            </a:r>
            <a:r>
              <a:rPr sz="2133" spc="-7" dirty="0">
                <a:solidFill>
                  <a:srgbClr val="212121"/>
                </a:solidFill>
                <a:latin typeface="Calibri Light"/>
                <a:cs typeface="Calibri Light"/>
              </a:rPr>
              <a:t>methods</a:t>
            </a:r>
            <a:r>
              <a:rPr sz="2133" spc="40" dirty="0">
                <a:solidFill>
                  <a:srgbClr val="212121"/>
                </a:solidFill>
                <a:latin typeface="Calibri Light"/>
                <a:cs typeface="Calibri Light"/>
              </a:rPr>
              <a:t> </a:t>
            </a:r>
            <a:r>
              <a:rPr sz="2133" spc="-7" dirty="0">
                <a:solidFill>
                  <a:srgbClr val="212121"/>
                </a:solidFill>
                <a:latin typeface="Calibri Light"/>
                <a:cs typeface="Calibri Light"/>
              </a:rPr>
              <a:t>of</a:t>
            </a:r>
            <a:r>
              <a:rPr sz="2133" spc="13" dirty="0">
                <a:solidFill>
                  <a:srgbClr val="212121"/>
                </a:solidFill>
                <a:latin typeface="Calibri Light"/>
                <a:cs typeface="Calibri Light"/>
              </a:rPr>
              <a:t> </a:t>
            </a:r>
            <a:r>
              <a:rPr sz="2133" spc="-13" dirty="0">
                <a:solidFill>
                  <a:srgbClr val="212121"/>
                </a:solidFill>
                <a:latin typeface="Calibri Light"/>
                <a:cs typeface="Calibri Light"/>
              </a:rPr>
              <a:t>using</a:t>
            </a:r>
            <a:r>
              <a:rPr sz="2133" spc="47" dirty="0">
                <a:solidFill>
                  <a:srgbClr val="212121"/>
                </a:solidFill>
                <a:latin typeface="Calibri Light"/>
                <a:cs typeface="Calibri Light"/>
              </a:rPr>
              <a:t> </a:t>
            </a:r>
            <a:r>
              <a:rPr sz="2133" spc="-13" dirty="0">
                <a:solidFill>
                  <a:srgbClr val="212121"/>
                </a:solidFill>
                <a:latin typeface="Calibri Light"/>
                <a:cs typeface="Calibri Light"/>
              </a:rPr>
              <a:t>CSS</a:t>
            </a:r>
            <a:r>
              <a:rPr sz="2133" spc="27" dirty="0">
                <a:solidFill>
                  <a:srgbClr val="212121"/>
                </a:solidFill>
                <a:latin typeface="Calibri Light"/>
                <a:cs typeface="Calibri Light"/>
              </a:rPr>
              <a:t> </a:t>
            </a:r>
            <a:r>
              <a:rPr sz="2133" spc="-13" dirty="0">
                <a:solidFill>
                  <a:srgbClr val="212121"/>
                </a:solidFill>
                <a:latin typeface="Calibri Light"/>
                <a:cs typeface="Calibri Light"/>
              </a:rPr>
              <a:t>can</a:t>
            </a:r>
            <a:r>
              <a:rPr sz="2133" spc="7" dirty="0">
                <a:solidFill>
                  <a:srgbClr val="212121"/>
                </a:solidFill>
                <a:latin typeface="Calibri Light"/>
                <a:cs typeface="Calibri Light"/>
              </a:rPr>
              <a:t> </a:t>
            </a:r>
            <a:r>
              <a:rPr sz="2133" spc="-7" dirty="0">
                <a:solidFill>
                  <a:srgbClr val="212121"/>
                </a:solidFill>
                <a:latin typeface="Calibri Light"/>
                <a:cs typeface="Calibri Light"/>
              </a:rPr>
              <a:t>be</a:t>
            </a:r>
            <a:r>
              <a:rPr sz="2133" spc="7" dirty="0">
                <a:solidFill>
                  <a:srgbClr val="212121"/>
                </a:solidFill>
                <a:latin typeface="Calibri Light"/>
                <a:cs typeface="Calibri Light"/>
              </a:rPr>
              <a:t> </a:t>
            </a:r>
            <a:r>
              <a:rPr sz="2133" spc="-7" dirty="0">
                <a:solidFill>
                  <a:srgbClr val="212121"/>
                </a:solidFill>
                <a:latin typeface="Calibri Light"/>
                <a:cs typeface="Calibri Light"/>
              </a:rPr>
              <a:t>used</a:t>
            </a:r>
            <a:r>
              <a:rPr sz="2133" spc="53" dirty="0">
                <a:solidFill>
                  <a:srgbClr val="212121"/>
                </a:solidFill>
                <a:latin typeface="Calibri Light"/>
                <a:cs typeface="Calibri Light"/>
              </a:rPr>
              <a:t> </a:t>
            </a:r>
            <a:r>
              <a:rPr sz="2133" spc="-13" dirty="0">
                <a:solidFill>
                  <a:srgbClr val="212121"/>
                </a:solidFill>
                <a:latin typeface="Calibri Light"/>
                <a:cs typeface="Calibri Light"/>
              </a:rPr>
              <a:t>either</a:t>
            </a:r>
            <a:r>
              <a:rPr sz="2133" spc="7" dirty="0">
                <a:solidFill>
                  <a:srgbClr val="212121"/>
                </a:solidFill>
                <a:latin typeface="Calibri Light"/>
                <a:cs typeface="Calibri Light"/>
              </a:rPr>
              <a:t> </a:t>
            </a:r>
            <a:r>
              <a:rPr sz="2133" spc="-7" dirty="0">
                <a:solidFill>
                  <a:srgbClr val="212121"/>
                </a:solidFill>
                <a:latin typeface="Calibri Light"/>
                <a:cs typeface="Calibri Light"/>
              </a:rPr>
              <a:t>alone</a:t>
            </a:r>
            <a:r>
              <a:rPr sz="2133" spc="20" dirty="0">
                <a:solidFill>
                  <a:srgbClr val="212121"/>
                </a:solidFill>
                <a:latin typeface="Calibri Light"/>
                <a:cs typeface="Calibri Light"/>
              </a:rPr>
              <a:t> </a:t>
            </a:r>
            <a:r>
              <a:rPr sz="2133" spc="-7" dirty="0">
                <a:solidFill>
                  <a:srgbClr val="212121"/>
                </a:solidFill>
                <a:latin typeface="Calibri Light"/>
                <a:cs typeface="Calibri Light"/>
              </a:rPr>
              <a:t>or</a:t>
            </a:r>
            <a:r>
              <a:rPr sz="2133" spc="20" dirty="0">
                <a:solidFill>
                  <a:srgbClr val="212121"/>
                </a:solidFill>
                <a:latin typeface="Calibri Light"/>
                <a:cs typeface="Calibri Light"/>
              </a:rPr>
              <a:t> </a:t>
            </a:r>
            <a:r>
              <a:rPr sz="2133" spc="-7" dirty="0">
                <a:solidFill>
                  <a:srgbClr val="212121"/>
                </a:solidFill>
                <a:latin typeface="Calibri Light"/>
                <a:cs typeface="Calibri Light"/>
              </a:rPr>
              <a:t>in</a:t>
            </a:r>
            <a:r>
              <a:rPr sz="2133" spc="7" dirty="0">
                <a:solidFill>
                  <a:srgbClr val="212121"/>
                </a:solidFill>
                <a:latin typeface="Calibri Light"/>
                <a:cs typeface="Calibri Light"/>
              </a:rPr>
              <a:t> </a:t>
            </a:r>
            <a:r>
              <a:rPr sz="2133" spc="-13" dirty="0">
                <a:solidFill>
                  <a:srgbClr val="212121"/>
                </a:solidFill>
                <a:latin typeface="Calibri Light"/>
                <a:cs typeface="Calibri Light"/>
              </a:rPr>
              <a:t>combination</a:t>
            </a:r>
            <a:r>
              <a:rPr sz="2133" spc="80" dirty="0">
                <a:solidFill>
                  <a:srgbClr val="212121"/>
                </a:solidFill>
                <a:latin typeface="Calibri Light"/>
                <a:cs typeface="Calibri Light"/>
              </a:rPr>
              <a:t> </a:t>
            </a:r>
            <a:r>
              <a:rPr sz="2133" spc="-7" dirty="0">
                <a:solidFill>
                  <a:srgbClr val="212121"/>
                </a:solidFill>
                <a:latin typeface="Calibri Light"/>
                <a:cs typeface="Calibri Light"/>
              </a:rPr>
              <a:t>with</a:t>
            </a:r>
            <a:r>
              <a:rPr sz="2133" dirty="0">
                <a:solidFill>
                  <a:srgbClr val="212121"/>
                </a:solidFill>
                <a:latin typeface="Calibri Light"/>
                <a:cs typeface="Calibri Light"/>
              </a:rPr>
              <a:t> </a:t>
            </a:r>
            <a:r>
              <a:rPr sz="2133" spc="-7" dirty="0">
                <a:solidFill>
                  <a:srgbClr val="212121"/>
                </a:solidFill>
                <a:latin typeface="Calibri Light"/>
                <a:cs typeface="Calibri Light"/>
              </a:rPr>
              <a:t>each</a:t>
            </a:r>
            <a:r>
              <a:rPr sz="2133" spc="13" dirty="0">
                <a:solidFill>
                  <a:srgbClr val="212121"/>
                </a:solidFill>
                <a:latin typeface="Calibri Light"/>
                <a:cs typeface="Calibri Light"/>
              </a:rPr>
              <a:t> </a:t>
            </a:r>
            <a:r>
              <a:rPr sz="2133" spc="-47" dirty="0">
                <a:solidFill>
                  <a:srgbClr val="212121"/>
                </a:solidFill>
                <a:latin typeface="Calibri Light"/>
                <a:cs typeface="Calibri Light"/>
              </a:rPr>
              <a:t>other.</a:t>
            </a:r>
            <a:endParaRPr sz="2133" dirty="0">
              <a:latin typeface="Calibri Light"/>
              <a:cs typeface="Calibri Light"/>
            </a:endParaRPr>
          </a:p>
          <a:p>
            <a:pPr>
              <a:lnSpc>
                <a:spcPct val="100000"/>
              </a:lnSpc>
            </a:pPr>
            <a:endParaRPr sz="2133" dirty="0">
              <a:latin typeface="Calibri Light"/>
              <a:cs typeface="Calibri Light"/>
            </a:endParaRPr>
          </a:p>
          <a:p>
            <a:pPr marL="16933">
              <a:spcBef>
                <a:spcPts val="1553"/>
              </a:spcBef>
            </a:pPr>
            <a:r>
              <a:rPr sz="2133" spc="-13" dirty="0">
                <a:solidFill>
                  <a:srgbClr val="212121"/>
                </a:solidFill>
                <a:latin typeface="Calibri Light"/>
                <a:cs typeface="Calibri Light"/>
              </a:rPr>
              <a:t>In</a:t>
            </a:r>
            <a:r>
              <a:rPr sz="2133" spc="7" dirty="0">
                <a:solidFill>
                  <a:srgbClr val="212121"/>
                </a:solidFill>
                <a:latin typeface="Calibri Light"/>
                <a:cs typeface="Calibri Light"/>
              </a:rPr>
              <a:t> </a:t>
            </a:r>
            <a:r>
              <a:rPr sz="2133" spc="-7" dirty="0">
                <a:solidFill>
                  <a:srgbClr val="212121"/>
                </a:solidFill>
                <a:latin typeface="Calibri Light"/>
                <a:cs typeface="Calibri Light"/>
              </a:rPr>
              <a:t>the</a:t>
            </a:r>
            <a:r>
              <a:rPr sz="2133" spc="20" dirty="0">
                <a:solidFill>
                  <a:srgbClr val="212121"/>
                </a:solidFill>
                <a:latin typeface="Calibri Light"/>
                <a:cs typeface="Calibri Light"/>
              </a:rPr>
              <a:t> </a:t>
            </a:r>
            <a:r>
              <a:rPr sz="2133" spc="-13" dirty="0">
                <a:solidFill>
                  <a:srgbClr val="212121"/>
                </a:solidFill>
                <a:latin typeface="Calibri Light"/>
                <a:cs typeface="Calibri Light"/>
              </a:rPr>
              <a:t>second</a:t>
            </a:r>
            <a:r>
              <a:rPr sz="2133" spc="27" dirty="0">
                <a:solidFill>
                  <a:srgbClr val="212121"/>
                </a:solidFill>
                <a:latin typeface="Calibri Light"/>
                <a:cs typeface="Calibri Light"/>
              </a:rPr>
              <a:t> </a:t>
            </a:r>
            <a:r>
              <a:rPr sz="2133" spc="-7" dirty="0">
                <a:solidFill>
                  <a:srgbClr val="212121"/>
                </a:solidFill>
                <a:latin typeface="Calibri Light"/>
                <a:cs typeface="Calibri Light"/>
              </a:rPr>
              <a:t>case, is</a:t>
            </a:r>
            <a:r>
              <a:rPr sz="2133" spc="7" dirty="0">
                <a:solidFill>
                  <a:srgbClr val="212121"/>
                </a:solidFill>
                <a:latin typeface="Calibri Light"/>
                <a:cs typeface="Calibri Light"/>
              </a:rPr>
              <a:t> </a:t>
            </a:r>
            <a:r>
              <a:rPr sz="2133" spc="-7" dirty="0">
                <a:solidFill>
                  <a:srgbClr val="212121"/>
                </a:solidFill>
                <a:latin typeface="Calibri Light"/>
                <a:cs typeface="Calibri Light"/>
              </a:rPr>
              <a:t>necessary</a:t>
            </a:r>
            <a:r>
              <a:rPr sz="2133" dirty="0">
                <a:solidFill>
                  <a:srgbClr val="212121"/>
                </a:solidFill>
                <a:latin typeface="Calibri Light"/>
                <a:cs typeface="Calibri Light"/>
              </a:rPr>
              <a:t> </a:t>
            </a:r>
            <a:r>
              <a:rPr sz="2133" spc="-13" dirty="0">
                <a:solidFill>
                  <a:srgbClr val="212121"/>
                </a:solidFill>
                <a:latin typeface="Calibri Light"/>
                <a:cs typeface="Calibri Light"/>
              </a:rPr>
              <a:t>to</a:t>
            </a:r>
            <a:r>
              <a:rPr sz="2133" dirty="0">
                <a:solidFill>
                  <a:srgbClr val="212121"/>
                </a:solidFill>
                <a:latin typeface="Calibri Light"/>
                <a:cs typeface="Calibri Light"/>
              </a:rPr>
              <a:t> </a:t>
            </a:r>
            <a:r>
              <a:rPr sz="2133" spc="-13" dirty="0">
                <a:solidFill>
                  <a:srgbClr val="212121"/>
                </a:solidFill>
                <a:latin typeface="Calibri Light"/>
                <a:cs typeface="Calibri Light"/>
              </a:rPr>
              <a:t>remember</a:t>
            </a:r>
            <a:r>
              <a:rPr sz="2133" dirty="0">
                <a:solidFill>
                  <a:srgbClr val="212121"/>
                </a:solidFill>
                <a:latin typeface="Calibri Light"/>
                <a:cs typeface="Calibri Light"/>
              </a:rPr>
              <a:t> </a:t>
            </a:r>
            <a:r>
              <a:rPr sz="2133" spc="-7" dirty="0">
                <a:solidFill>
                  <a:srgbClr val="212121"/>
                </a:solidFill>
                <a:latin typeface="Calibri Light"/>
                <a:cs typeface="Calibri Light"/>
              </a:rPr>
              <a:t>their</a:t>
            </a:r>
            <a:r>
              <a:rPr sz="2133" spc="7" dirty="0">
                <a:solidFill>
                  <a:srgbClr val="212121"/>
                </a:solidFill>
                <a:latin typeface="Calibri Light"/>
                <a:cs typeface="Calibri Light"/>
              </a:rPr>
              <a:t> </a:t>
            </a:r>
            <a:r>
              <a:rPr sz="2133" spc="-33" dirty="0">
                <a:solidFill>
                  <a:srgbClr val="212121"/>
                </a:solidFill>
                <a:latin typeface="Calibri Light"/>
                <a:cs typeface="Calibri Light"/>
              </a:rPr>
              <a:t>hierarchy.</a:t>
            </a:r>
            <a:endParaRPr sz="2133" dirty="0">
              <a:latin typeface="Calibri Light"/>
              <a:cs typeface="Calibri Light"/>
            </a:endParaRPr>
          </a:p>
          <a:p>
            <a:pPr>
              <a:lnSpc>
                <a:spcPct val="100000"/>
              </a:lnSpc>
            </a:pPr>
            <a:endParaRPr sz="2133" dirty="0">
              <a:latin typeface="Calibri Light"/>
              <a:cs typeface="Calibri Light"/>
            </a:endParaRPr>
          </a:p>
          <a:p>
            <a:pPr marL="246374" indent="-230288">
              <a:spcBef>
                <a:spcPts val="1560"/>
              </a:spcBef>
              <a:buFont typeface="Arial MT"/>
              <a:buChar char="•"/>
              <a:tabLst>
                <a:tab pos="247220" algn="l"/>
              </a:tabLst>
            </a:pPr>
            <a:r>
              <a:rPr sz="2133" spc="-13" dirty="0">
                <a:solidFill>
                  <a:srgbClr val="212121"/>
                </a:solidFill>
                <a:latin typeface="Calibri Light"/>
                <a:cs typeface="Calibri Light"/>
              </a:rPr>
              <a:t>Inline</a:t>
            </a:r>
            <a:r>
              <a:rPr sz="2133" spc="13" dirty="0">
                <a:solidFill>
                  <a:srgbClr val="212121"/>
                </a:solidFill>
                <a:latin typeface="Calibri Light"/>
                <a:cs typeface="Calibri Light"/>
              </a:rPr>
              <a:t> </a:t>
            </a:r>
            <a:r>
              <a:rPr sz="2133" spc="-13" dirty="0">
                <a:solidFill>
                  <a:srgbClr val="212121"/>
                </a:solidFill>
                <a:latin typeface="Calibri Light"/>
                <a:cs typeface="Calibri Light"/>
              </a:rPr>
              <a:t>style</a:t>
            </a:r>
            <a:r>
              <a:rPr sz="2133" dirty="0">
                <a:solidFill>
                  <a:srgbClr val="212121"/>
                </a:solidFill>
                <a:latin typeface="Calibri Light"/>
                <a:cs typeface="Calibri Light"/>
              </a:rPr>
              <a:t> </a:t>
            </a:r>
            <a:r>
              <a:rPr sz="2133" spc="-7" dirty="0">
                <a:solidFill>
                  <a:srgbClr val="212121"/>
                </a:solidFill>
                <a:latin typeface="Calibri Light"/>
                <a:cs typeface="Calibri Light"/>
              </a:rPr>
              <a:t>-</a:t>
            </a:r>
            <a:r>
              <a:rPr sz="2133" spc="-27" dirty="0">
                <a:solidFill>
                  <a:srgbClr val="212121"/>
                </a:solidFill>
                <a:latin typeface="Calibri Light"/>
                <a:cs typeface="Calibri Light"/>
              </a:rPr>
              <a:t> </a:t>
            </a:r>
            <a:r>
              <a:rPr sz="2133" spc="-13" dirty="0">
                <a:solidFill>
                  <a:srgbClr val="212121"/>
                </a:solidFill>
                <a:latin typeface="Calibri Light"/>
                <a:cs typeface="Calibri Light"/>
              </a:rPr>
              <a:t>highest</a:t>
            </a:r>
            <a:r>
              <a:rPr sz="2133" spc="47" dirty="0">
                <a:solidFill>
                  <a:srgbClr val="212121"/>
                </a:solidFill>
                <a:latin typeface="Calibri Light"/>
                <a:cs typeface="Calibri Light"/>
              </a:rPr>
              <a:t> </a:t>
            </a:r>
            <a:r>
              <a:rPr sz="2133" spc="-7" dirty="0">
                <a:solidFill>
                  <a:srgbClr val="212121"/>
                </a:solidFill>
                <a:latin typeface="Calibri Light"/>
                <a:cs typeface="Calibri Light"/>
              </a:rPr>
              <a:t>priority</a:t>
            </a:r>
            <a:endParaRPr sz="2133" dirty="0">
              <a:latin typeface="Calibri Light"/>
              <a:cs typeface="Calibri Light"/>
            </a:endParaRPr>
          </a:p>
          <a:p>
            <a:pPr marL="246374" indent="-230288">
              <a:spcBef>
                <a:spcPts val="800"/>
              </a:spcBef>
              <a:buFont typeface="Arial MT"/>
              <a:buChar char="•"/>
              <a:tabLst>
                <a:tab pos="247220" algn="l"/>
              </a:tabLst>
            </a:pPr>
            <a:r>
              <a:rPr sz="2133" spc="-13" dirty="0">
                <a:solidFill>
                  <a:srgbClr val="212121"/>
                </a:solidFill>
                <a:latin typeface="Calibri Light"/>
                <a:cs typeface="Calibri Light"/>
              </a:rPr>
              <a:t>Internal style,</a:t>
            </a:r>
            <a:r>
              <a:rPr sz="2133" spc="-7" dirty="0">
                <a:solidFill>
                  <a:srgbClr val="212121"/>
                </a:solidFill>
                <a:latin typeface="Calibri Light"/>
                <a:cs typeface="Calibri Light"/>
              </a:rPr>
              <a:t> </a:t>
            </a:r>
            <a:r>
              <a:rPr sz="2133" spc="-13" dirty="0">
                <a:solidFill>
                  <a:srgbClr val="212121"/>
                </a:solidFill>
                <a:latin typeface="Calibri Light"/>
                <a:cs typeface="Calibri Light"/>
              </a:rPr>
              <a:t>external</a:t>
            </a:r>
            <a:r>
              <a:rPr sz="2133" spc="-27" dirty="0">
                <a:solidFill>
                  <a:srgbClr val="212121"/>
                </a:solidFill>
                <a:latin typeface="Calibri Light"/>
                <a:cs typeface="Calibri Light"/>
              </a:rPr>
              <a:t> </a:t>
            </a:r>
            <a:r>
              <a:rPr sz="2133" spc="-13" dirty="0">
                <a:solidFill>
                  <a:srgbClr val="212121"/>
                </a:solidFill>
                <a:latin typeface="Calibri Light"/>
                <a:cs typeface="Calibri Light"/>
              </a:rPr>
              <a:t>style</a:t>
            </a:r>
            <a:r>
              <a:rPr sz="2133" spc="27" dirty="0">
                <a:solidFill>
                  <a:srgbClr val="212121"/>
                </a:solidFill>
                <a:latin typeface="Calibri Light"/>
                <a:cs typeface="Calibri Light"/>
              </a:rPr>
              <a:t> </a:t>
            </a:r>
            <a:r>
              <a:rPr sz="2133" spc="-7" dirty="0">
                <a:solidFill>
                  <a:srgbClr val="212121"/>
                </a:solidFill>
                <a:latin typeface="Calibri Light"/>
                <a:cs typeface="Calibri Light"/>
              </a:rPr>
              <a:t>-</a:t>
            </a:r>
            <a:r>
              <a:rPr sz="2133" dirty="0">
                <a:solidFill>
                  <a:srgbClr val="212121"/>
                </a:solidFill>
                <a:latin typeface="Calibri Light"/>
                <a:cs typeface="Calibri Light"/>
              </a:rPr>
              <a:t> </a:t>
            </a:r>
            <a:r>
              <a:rPr sz="2133" spc="-13" dirty="0">
                <a:solidFill>
                  <a:srgbClr val="212121"/>
                </a:solidFill>
                <a:latin typeface="Calibri Light"/>
                <a:cs typeface="Calibri Light"/>
              </a:rPr>
              <a:t>lower </a:t>
            </a:r>
            <a:r>
              <a:rPr sz="2133" spc="-7" dirty="0">
                <a:solidFill>
                  <a:srgbClr val="212121"/>
                </a:solidFill>
                <a:latin typeface="Calibri Light"/>
                <a:cs typeface="Calibri Light"/>
              </a:rPr>
              <a:t>priority</a:t>
            </a:r>
            <a:endParaRPr sz="2133" dirty="0">
              <a:latin typeface="Calibri Light"/>
              <a:cs typeface="Calibri Light"/>
            </a:endParaRPr>
          </a:p>
        </p:txBody>
      </p:sp>
      <p:sp>
        <p:nvSpPr>
          <p:cNvPr id="6" name="Rounded Rectangle 17">
            <a:extLst>
              <a:ext uri="{FF2B5EF4-FFF2-40B4-BE49-F238E27FC236}">
                <a16:creationId xmlns:a16="http://schemas.microsoft.com/office/drawing/2014/main" id="{298B0291-190B-48FF-BDF4-2B6E81354CC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DD72BADF-2D00-C0C7-1CBD-250230D78109}"/>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387" y="652242"/>
            <a:ext cx="5164452" cy="695062"/>
          </a:xfrm>
          <a:prstGeom prst="rect">
            <a:avLst/>
          </a:prstGeom>
        </p:spPr>
        <p:txBody>
          <a:bodyPr vert="horz" wrap="square" lIns="0" tIns="17780" rIns="0" bIns="0" rtlCol="0">
            <a:spAutoFit/>
          </a:bodyPr>
          <a:lstStyle/>
          <a:p>
            <a:pPr marL="16933">
              <a:lnSpc>
                <a:spcPct val="100000"/>
              </a:lnSpc>
              <a:spcBef>
                <a:spcPts val="140"/>
              </a:spcBef>
            </a:pPr>
            <a:r>
              <a:rPr spc="93" dirty="0"/>
              <a:t>Absolute</a:t>
            </a:r>
            <a:r>
              <a:rPr spc="107" dirty="0"/>
              <a:t> </a:t>
            </a:r>
            <a:r>
              <a:rPr spc="93" dirty="0"/>
              <a:t>Lengths</a:t>
            </a:r>
          </a:p>
        </p:txBody>
      </p:sp>
      <p:graphicFrame>
        <p:nvGraphicFramePr>
          <p:cNvPr id="3" name="object 3"/>
          <p:cNvGraphicFramePr>
            <a:graphicFrameLocks noGrp="1"/>
          </p:cNvGraphicFramePr>
          <p:nvPr/>
        </p:nvGraphicFramePr>
        <p:xfrm>
          <a:off x="472387" y="1528943"/>
          <a:ext cx="5445760" cy="2565906"/>
        </p:xfrm>
        <a:graphic>
          <a:graphicData uri="http://schemas.openxmlformats.org/drawingml/2006/table">
            <a:tbl>
              <a:tblPr firstRow="1" bandRow="1">
                <a:tableStyleId>{2D5ABB26-0587-4C30-8999-92F81FD0307C}</a:tableStyleId>
              </a:tblPr>
              <a:tblGrid>
                <a:gridCol w="1132840">
                  <a:extLst>
                    <a:ext uri="{9D8B030D-6E8A-4147-A177-3AD203B41FA5}">
                      <a16:colId xmlns:a16="http://schemas.microsoft.com/office/drawing/2014/main" val="20000"/>
                    </a:ext>
                  </a:extLst>
                </a:gridCol>
                <a:gridCol w="4312920">
                  <a:extLst>
                    <a:ext uri="{9D8B030D-6E8A-4147-A177-3AD203B41FA5}">
                      <a16:colId xmlns:a16="http://schemas.microsoft.com/office/drawing/2014/main" val="20001"/>
                    </a:ext>
                  </a:extLst>
                </a:gridCol>
              </a:tblGrid>
              <a:tr h="422995">
                <a:tc>
                  <a:txBody>
                    <a:bodyPr/>
                    <a:lstStyle/>
                    <a:p>
                      <a:pPr marL="72390">
                        <a:lnSpc>
                          <a:spcPct val="100000"/>
                        </a:lnSpc>
                        <a:spcBef>
                          <a:spcPts val="190"/>
                        </a:spcBef>
                      </a:pPr>
                      <a:r>
                        <a:rPr sz="2100" spc="-10" dirty="0">
                          <a:latin typeface="Calibri"/>
                          <a:cs typeface="Calibri"/>
                        </a:rPr>
                        <a:t>cm</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2390">
                        <a:lnSpc>
                          <a:spcPct val="100000"/>
                        </a:lnSpc>
                        <a:spcBef>
                          <a:spcPts val="190"/>
                        </a:spcBef>
                      </a:pPr>
                      <a:r>
                        <a:rPr sz="2100" spc="-10" dirty="0">
                          <a:latin typeface="Calibri"/>
                          <a:cs typeface="Calibri"/>
                        </a:rPr>
                        <a:t>centimeters</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0"/>
                  </a:ext>
                </a:extLst>
              </a:tr>
              <a:tr h="437049">
                <a:tc>
                  <a:txBody>
                    <a:bodyPr/>
                    <a:lstStyle/>
                    <a:p>
                      <a:pPr marL="72390">
                        <a:lnSpc>
                          <a:spcPct val="100000"/>
                        </a:lnSpc>
                        <a:spcBef>
                          <a:spcPts val="185"/>
                        </a:spcBef>
                      </a:pPr>
                      <a:r>
                        <a:rPr sz="2100" spc="-10" dirty="0">
                          <a:latin typeface="Calibri"/>
                          <a:cs typeface="Calibri"/>
                        </a:rPr>
                        <a:t>mm</a:t>
                      </a:r>
                      <a:endParaRPr sz="2100">
                        <a:latin typeface="Calibri"/>
                        <a:cs typeface="Calibri"/>
                      </a:endParaRPr>
                    </a:p>
                  </a:txBody>
                  <a:tcPr marL="0" marR="0" marT="31327"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marL="72390">
                        <a:lnSpc>
                          <a:spcPct val="100000"/>
                        </a:lnSpc>
                        <a:spcBef>
                          <a:spcPts val="185"/>
                        </a:spcBef>
                      </a:pPr>
                      <a:r>
                        <a:rPr sz="2100" spc="-10" dirty="0">
                          <a:latin typeface="Calibri"/>
                          <a:cs typeface="Calibri"/>
                        </a:rPr>
                        <a:t>millimeters</a:t>
                      </a:r>
                      <a:endParaRPr sz="2100">
                        <a:latin typeface="Calibri"/>
                        <a:cs typeface="Calibri"/>
                      </a:endParaRPr>
                    </a:p>
                  </a:txBody>
                  <a:tcPr marL="0" marR="0" marT="31327"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1"/>
                  </a:ext>
                </a:extLst>
              </a:tr>
              <a:tr h="422993">
                <a:tc>
                  <a:txBody>
                    <a:bodyPr/>
                    <a:lstStyle/>
                    <a:p>
                      <a:pPr marL="72390">
                        <a:lnSpc>
                          <a:spcPct val="100000"/>
                        </a:lnSpc>
                        <a:spcBef>
                          <a:spcPts val="190"/>
                        </a:spcBef>
                      </a:pPr>
                      <a:r>
                        <a:rPr sz="2100" dirty="0">
                          <a:latin typeface="Calibri"/>
                          <a:cs typeface="Calibri"/>
                        </a:rPr>
                        <a:t>in</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2390">
                        <a:lnSpc>
                          <a:spcPct val="100000"/>
                        </a:lnSpc>
                        <a:spcBef>
                          <a:spcPts val="190"/>
                        </a:spcBef>
                      </a:pPr>
                      <a:r>
                        <a:rPr sz="2100" spc="-10" dirty="0">
                          <a:latin typeface="Calibri"/>
                          <a:cs typeface="Calibri"/>
                        </a:rPr>
                        <a:t>inches (1in</a:t>
                      </a:r>
                      <a:r>
                        <a:rPr sz="2100" dirty="0">
                          <a:latin typeface="Calibri"/>
                          <a:cs typeface="Calibri"/>
                        </a:rPr>
                        <a:t> </a:t>
                      </a:r>
                      <a:r>
                        <a:rPr sz="2100" spc="-5" dirty="0">
                          <a:latin typeface="Calibri"/>
                          <a:cs typeface="Calibri"/>
                        </a:rPr>
                        <a:t>=</a:t>
                      </a:r>
                      <a:r>
                        <a:rPr sz="2100" spc="-10" dirty="0">
                          <a:latin typeface="Calibri"/>
                          <a:cs typeface="Calibri"/>
                        </a:rPr>
                        <a:t> 2.54cm)</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2"/>
                  </a:ext>
                </a:extLst>
              </a:tr>
              <a:tr h="422825">
                <a:tc>
                  <a:txBody>
                    <a:bodyPr/>
                    <a:lstStyle/>
                    <a:p>
                      <a:pPr marL="72390">
                        <a:lnSpc>
                          <a:spcPct val="100000"/>
                        </a:lnSpc>
                        <a:spcBef>
                          <a:spcPts val="190"/>
                        </a:spcBef>
                      </a:pPr>
                      <a:r>
                        <a:rPr sz="2100" spc="-40" dirty="0">
                          <a:latin typeface="Calibri"/>
                          <a:cs typeface="Calibri"/>
                        </a:rPr>
                        <a:t>px</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marL="72390">
                        <a:lnSpc>
                          <a:spcPct val="100000"/>
                        </a:lnSpc>
                        <a:spcBef>
                          <a:spcPts val="190"/>
                        </a:spcBef>
                      </a:pPr>
                      <a:r>
                        <a:rPr sz="2100" spc="-10" dirty="0">
                          <a:latin typeface="Calibri"/>
                          <a:cs typeface="Calibri"/>
                        </a:rPr>
                        <a:t>pixels</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3"/>
                  </a:ext>
                </a:extLst>
              </a:tr>
              <a:tr h="422995">
                <a:tc>
                  <a:txBody>
                    <a:bodyPr/>
                    <a:lstStyle/>
                    <a:p>
                      <a:pPr marL="72390">
                        <a:lnSpc>
                          <a:spcPct val="100000"/>
                        </a:lnSpc>
                        <a:spcBef>
                          <a:spcPts val="190"/>
                        </a:spcBef>
                      </a:pPr>
                      <a:r>
                        <a:rPr sz="2100" spc="-20" dirty="0">
                          <a:latin typeface="Calibri"/>
                          <a:cs typeface="Calibri"/>
                        </a:rPr>
                        <a:t>pt</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2390">
                        <a:lnSpc>
                          <a:spcPct val="100000"/>
                        </a:lnSpc>
                        <a:spcBef>
                          <a:spcPts val="190"/>
                        </a:spcBef>
                      </a:pPr>
                      <a:r>
                        <a:rPr sz="2100" spc="-10" dirty="0">
                          <a:latin typeface="Calibri"/>
                          <a:cs typeface="Calibri"/>
                        </a:rPr>
                        <a:t>points</a:t>
                      </a:r>
                      <a:r>
                        <a:rPr sz="2100" spc="-25" dirty="0">
                          <a:latin typeface="Calibri"/>
                          <a:cs typeface="Calibri"/>
                        </a:rPr>
                        <a:t> </a:t>
                      </a:r>
                      <a:r>
                        <a:rPr sz="2100" spc="-10" dirty="0">
                          <a:latin typeface="Calibri"/>
                          <a:cs typeface="Calibri"/>
                        </a:rPr>
                        <a:t>(1pt</a:t>
                      </a:r>
                      <a:r>
                        <a:rPr sz="2100" spc="15" dirty="0">
                          <a:latin typeface="Calibri"/>
                          <a:cs typeface="Calibri"/>
                        </a:rPr>
                        <a:t> </a:t>
                      </a:r>
                      <a:r>
                        <a:rPr sz="2100" spc="-5" dirty="0">
                          <a:latin typeface="Calibri"/>
                          <a:cs typeface="Calibri"/>
                        </a:rPr>
                        <a:t>=</a:t>
                      </a:r>
                      <a:r>
                        <a:rPr sz="2100" dirty="0">
                          <a:latin typeface="Calibri"/>
                          <a:cs typeface="Calibri"/>
                        </a:rPr>
                        <a:t> </a:t>
                      </a:r>
                      <a:r>
                        <a:rPr sz="2100" spc="-10" dirty="0">
                          <a:latin typeface="Calibri"/>
                          <a:cs typeface="Calibri"/>
                        </a:rPr>
                        <a:t>1/72</a:t>
                      </a:r>
                      <a:r>
                        <a:rPr sz="2100" spc="10" dirty="0">
                          <a:latin typeface="Calibri"/>
                          <a:cs typeface="Calibri"/>
                        </a:rPr>
                        <a:t> </a:t>
                      </a:r>
                      <a:r>
                        <a:rPr sz="2100" spc="-5" dirty="0">
                          <a:latin typeface="Calibri"/>
                          <a:cs typeface="Calibri"/>
                        </a:rPr>
                        <a:t>of</a:t>
                      </a:r>
                      <a:r>
                        <a:rPr sz="2100" spc="5" dirty="0">
                          <a:latin typeface="Calibri"/>
                          <a:cs typeface="Calibri"/>
                        </a:rPr>
                        <a:t> </a:t>
                      </a:r>
                      <a:r>
                        <a:rPr sz="2100" spc="-10" dirty="0">
                          <a:latin typeface="Calibri"/>
                          <a:cs typeface="Calibri"/>
                        </a:rPr>
                        <a:t>1in)</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4"/>
                  </a:ext>
                </a:extLst>
              </a:tr>
              <a:tr h="437049">
                <a:tc>
                  <a:txBody>
                    <a:bodyPr/>
                    <a:lstStyle/>
                    <a:p>
                      <a:pPr marL="72390">
                        <a:lnSpc>
                          <a:spcPct val="100000"/>
                        </a:lnSpc>
                        <a:spcBef>
                          <a:spcPts val="190"/>
                        </a:spcBef>
                      </a:pPr>
                      <a:r>
                        <a:rPr sz="2100" spc="-5" dirty="0">
                          <a:latin typeface="Calibri"/>
                          <a:cs typeface="Calibri"/>
                        </a:rPr>
                        <a:t>pc</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DDDDDD"/>
                      </a:solidFill>
                      <a:prstDash val="solid"/>
                    </a:lnB>
                  </a:tcPr>
                </a:tc>
                <a:tc>
                  <a:txBody>
                    <a:bodyPr/>
                    <a:lstStyle/>
                    <a:p>
                      <a:pPr marL="72390">
                        <a:lnSpc>
                          <a:spcPct val="100000"/>
                        </a:lnSpc>
                        <a:spcBef>
                          <a:spcPts val="190"/>
                        </a:spcBef>
                      </a:pPr>
                      <a:r>
                        <a:rPr sz="2100" spc="-10" dirty="0">
                          <a:latin typeface="Calibri"/>
                          <a:cs typeface="Calibri"/>
                        </a:rPr>
                        <a:t>picas</a:t>
                      </a:r>
                      <a:r>
                        <a:rPr sz="2100" spc="-25" dirty="0">
                          <a:latin typeface="Calibri"/>
                          <a:cs typeface="Calibri"/>
                        </a:rPr>
                        <a:t> </a:t>
                      </a:r>
                      <a:r>
                        <a:rPr sz="2100" spc="-10" dirty="0">
                          <a:latin typeface="Calibri"/>
                          <a:cs typeface="Calibri"/>
                        </a:rPr>
                        <a:t>(1pc</a:t>
                      </a:r>
                      <a:r>
                        <a:rPr sz="2100" dirty="0">
                          <a:latin typeface="Calibri"/>
                          <a:cs typeface="Calibri"/>
                        </a:rPr>
                        <a:t> </a:t>
                      </a:r>
                      <a:r>
                        <a:rPr sz="2100" spc="-5" dirty="0">
                          <a:latin typeface="Calibri"/>
                          <a:cs typeface="Calibri"/>
                        </a:rPr>
                        <a:t>=</a:t>
                      </a:r>
                      <a:r>
                        <a:rPr sz="2100" spc="-15" dirty="0">
                          <a:latin typeface="Calibri"/>
                          <a:cs typeface="Calibri"/>
                        </a:rPr>
                        <a:t> </a:t>
                      </a:r>
                      <a:r>
                        <a:rPr sz="2100" spc="-10" dirty="0">
                          <a:latin typeface="Calibri"/>
                          <a:cs typeface="Calibri"/>
                        </a:rPr>
                        <a:t>12</a:t>
                      </a:r>
                      <a:r>
                        <a:rPr sz="2100" spc="15" dirty="0">
                          <a:latin typeface="Calibri"/>
                          <a:cs typeface="Calibri"/>
                        </a:rPr>
                        <a:t> </a:t>
                      </a:r>
                      <a:r>
                        <a:rPr sz="2100" spc="-5" dirty="0">
                          <a:latin typeface="Calibri"/>
                          <a:cs typeface="Calibri"/>
                        </a:rPr>
                        <a:t>pt)</a:t>
                      </a:r>
                      <a:endParaRPr sz="2100">
                        <a:latin typeface="Calibri"/>
                        <a:cs typeface="Calibri"/>
                      </a:endParaRPr>
                    </a:p>
                  </a:txBody>
                  <a:tcPr marL="0" marR="0" marT="32173" marB="0">
                    <a:lnL w="12700">
                      <a:solidFill>
                        <a:srgbClr val="CCCCCC"/>
                      </a:solidFill>
                      <a:prstDash val="solid"/>
                    </a:lnL>
                    <a:lnR w="12700">
                      <a:solidFill>
                        <a:srgbClr val="CCCCCC"/>
                      </a:solidFill>
                      <a:prstDash val="solid"/>
                    </a:lnR>
                    <a:lnT w="12700">
                      <a:solidFill>
                        <a:srgbClr val="CCCCCC"/>
                      </a:solidFill>
                      <a:prstDash val="solid"/>
                    </a:lnT>
                    <a:lnB w="12700">
                      <a:solidFill>
                        <a:srgbClr val="DDDDDD"/>
                      </a:solidFill>
                      <a:prstDash val="solid"/>
                    </a:lnB>
                  </a:tcPr>
                </a:tc>
                <a:extLst>
                  <a:ext uri="{0D108BD9-81ED-4DB2-BD59-A6C34878D82A}">
                    <a16:rowId xmlns:a16="http://schemas.microsoft.com/office/drawing/2014/main" val="10005"/>
                  </a:ext>
                </a:extLst>
              </a:tr>
            </a:tbl>
          </a:graphicData>
        </a:graphic>
      </p:graphicFrame>
      <p:sp>
        <p:nvSpPr>
          <p:cNvPr id="6" name="Rounded Rectangle 17">
            <a:extLst>
              <a:ext uri="{FF2B5EF4-FFF2-40B4-BE49-F238E27FC236}">
                <a16:creationId xmlns:a16="http://schemas.microsoft.com/office/drawing/2014/main" id="{80A1C4CB-26BD-C9E5-C95D-FAC2A9FC7374}"/>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91FA262B-9632-8A71-8AB4-D20B600B9462}"/>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051" y="655628"/>
            <a:ext cx="4518066" cy="695062"/>
          </a:xfrm>
          <a:prstGeom prst="rect">
            <a:avLst/>
          </a:prstGeom>
        </p:spPr>
        <p:txBody>
          <a:bodyPr vert="horz" wrap="square" lIns="0" tIns="17780" rIns="0" bIns="0" rtlCol="0">
            <a:spAutoFit/>
          </a:bodyPr>
          <a:lstStyle/>
          <a:p>
            <a:pPr marL="16933">
              <a:lnSpc>
                <a:spcPct val="100000"/>
              </a:lnSpc>
              <a:spcBef>
                <a:spcPts val="140"/>
              </a:spcBef>
            </a:pPr>
            <a:r>
              <a:rPr spc="87" dirty="0"/>
              <a:t>Relative</a:t>
            </a:r>
            <a:r>
              <a:rPr spc="120" dirty="0"/>
              <a:t> </a:t>
            </a:r>
            <a:r>
              <a:rPr spc="93" dirty="0"/>
              <a:t>Lengths</a:t>
            </a:r>
          </a:p>
        </p:txBody>
      </p:sp>
      <p:sp>
        <p:nvSpPr>
          <p:cNvPr id="4" name="object 4"/>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17</a:t>
            </a:fld>
            <a:endParaRPr dirty="0"/>
          </a:p>
        </p:txBody>
      </p:sp>
      <p:sp>
        <p:nvSpPr>
          <p:cNvPr id="5" name="object 5"/>
          <p:cNvSpPr txBox="1">
            <a:spLocks noGrp="1"/>
          </p:cNvSpPr>
          <p:nvPr>
            <p:ph type="ftr" sz="quarter" idx="5"/>
          </p:nvPr>
        </p:nvSpPr>
        <p:spPr>
          <a:xfrm>
            <a:off x="1022400" y="4928946"/>
            <a:ext cx="1670050" cy="114300"/>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chemeClr val="bg1"/>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020"/>
              </a:lnSpc>
            </a:pPr>
            <a:r>
              <a:rPr lang="en-US" spc="-10"/>
              <a:t>CONFIDENTIAL</a:t>
            </a:r>
            <a:r>
              <a:rPr lang="en-US" spc="204"/>
              <a:t> </a:t>
            </a:r>
            <a:r>
              <a:rPr lang="en-US" spc="-5"/>
              <a:t>|</a:t>
            </a:r>
            <a:r>
              <a:rPr lang="en-US" spc="160"/>
              <a:t> </a:t>
            </a:r>
            <a:r>
              <a:rPr lang="en-US" spc="-5"/>
              <a:t>©</a:t>
            </a:r>
            <a:r>
              <a:rPr lang="en-US" spc="10"/>
              <a:t> </a:t>
            </a:r>
            <a:r>
              <a:rPr lang="en-US" spc="-10"/>
              <a:t>2022</a:t>
            </a:r>
            <a:r>
              <a:rPr lang="en-US"/>
              <a:t> </a:t>
            </a:r>
            <a:r>
              <a:rPr lang="en-US" spc="-10"/>
              <a:t>EPAM</a:t>
            </a:r>
            <a:r>
              <a:rPr lang="en-US" spc="5"/>
              <a:t> </a:t>
            </a:r>
            <a:r>
              <a:rPr lang="en-US" spc="-5"/>
              <a:t>Systems,</a:t>
            </a:r>
            <a:r>
              <a:rPr lang="en-US" spc="30"/>
              <a:t> </a:t>
            </a:r>
            <a:r>
              <a:rPr lang="en-US" spc="-5"/>
              <a:t>Inc.</a:t>
            </a:r>
            <a:endParaRPr spc="-7" dirty="0"/>
          </a:p>
        </p:txBody>
      </p:sp>
      <p:graphicFrame>
        <p:nvGraphicFramePr>
          <p:cNvPr id="3" name="object 3"/>
          <p:cNvGraphicFramePr>
            <a:graphicFrameLocks noGrp="1"/>
          </p:cNvGraphicFramePr>
          <p:nvPr>
            <p:extLst>
              <p:ext uri="{D42A27DB-BD31-4B8C-83A1-F6EECF244321}">
                <p14:modId xmlns:p14="http://schemas.microsoft.com/office/powerpoint/2010/main" val="2585332864"/>
              </p:ext>
            </p:extLst>
          </p:nvPr>
        </p:nvGraphicFramePr>
        <p:xfrm>
          <a:off x="468051" y="1493111"/>
          <a:ext cx="11239499" cy="3855312"/>
        </p:xfrm>
        <a:graphic>
          <a:graphicData uri="http://schemas.openxmlformats.org/drawingml/2006/table">
            <a:tbl>
              <a:tblPr firstRow="1" bandRow="1">
                <a:tableStyleId>{2D5ABB26-0587-4C30-8999-92F81FD0307C}</a:tableStyleId>
              </a:tblPr>
              <a:tblGrid>
                <a:gridCol w="1336887">
                  <a:extLst>
                    <a:ext uri="{9D8B030D-6E8A-4147-A177-3AD203B41FA5}">
                      <a16:colId xmlns:a16="http://schemas.microsoft.com/office/drawing/2014/main" val="20000"/>
                    </a:ext>
                  </a:extLst>
                </a:gridCol>
                <a:gridCol w="9902612">
                  <a:extLst>
                    <a:ext uri="{9D8B030D-6E8A-4147-A177-3AD203B41FA5}">
                      <a16:colId xmlns:a16="http://schemas.microsoft.com/office/drawing/2014/main" val="20001"/>
                    </a:ext>
                  </a:extLst>
                </a:gridCol>
              </a:tblGrid>
              <a:tr h="492589">
                <a:tc>
                  <a:txBody>
                    <a:bodyPr/>
                    <a:lstStyle/>
                    <a:p>
                      <a:pPr marL="75565">
                        <a:lnSpc>
                          <a:spcPct val="100000"/>
                        </a:lnSpc>
                        <a:spcBef>
                          <a:spcPts val="204"/>
                        </a:spcBef>
                      </a:pPr>
                      <a:r>
                        <a:rPr sz="2000" spc="-5" dirty="0">
                          <a:latin typeface="Calibri"/>
                          <a:cs typeface="Calibri"/>
                        </a:rPr>
                        <a:t>em</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5565">
                        <a:lnSpc>
                          <a:spcPct val="100000"/>
                        </a:lnSpc>
                        <a:spcBef>
                          <a:spcPts val="204"/>
                        </a:spcBef>
                      </a:pPr>
                      <a:r>
                        <a:rPr sz="2000" spc="-10" dirty="0">
                          <a:latin typeface="Calibri"/>
                          <a:cs typeface="Calibri"/>
                        </a:rPr>
                        <a:t>Relative</a:t>
                      </a:r>
                      <a:r>
                        <a:rPr sz="2000" spc="-5" dirty="0">
                          <a:latin typeface="Calibri"/>
                          <a:cs typeface="Calibri"/>
                        </a:rPr>
                        <a:t> </a:t>
                      </a:r>
                      <a:r>
                        <a:rPr sz="2000" spc="-10" dirty="0">
                          <a:solidFill>
                            <a:srgbClr val="0089CF"/>
                          </a:solidFill>
                          <a:latin typeface="Calibri"/>
                          <a:cs typeface="Calibri"/>
                        </a:rPr>
                        <a:t>to</a:t>
                      </a:r>
                      <a:r>
                        <a:rPr sz="2000" spc="-15" dirty="0">
                          <a:solidFill>
                            <a:srgbClr val="0089CF"/>
                          </a:solidFill>
                          <a:latin typeface="Calibri"/>
                          <a:cs typeface="Calibri"/>
                        </a:rPr>
                        <a:t> </a:t>
                      </a:r>
                      <a:r>
                        <a:rPr sz="2000" dirty="0">
                          <a:solidFill>
                            <a:srgbClr val="0089CF"/>
                          </a:solidFill>
                          <a:latin typeface="Calibri"/>
                          <a:cs typeface="Calibri"/>
                        </a:rPr>
                        <a:t>the</a:t>
                      </a:r>
                      <a:r>
                        <a:rPr sz="2000" spc="-5" dirty="0">
                          <a:solidFill>
                            <a:srgbClr val="0089CF"/>
                          </a:solidFill>
                          <a:latin typeface="Calibri"/>
                          <a:cs typeface="Calibri"/>
                        </a:rPr>
                        <a:t> </a:t>
                      </a:r>
                      <a:r>
                        <a:rPr sz="2000" spc="-15" dirty="0">
                          <a:solidFill>
                            <a:srgbClr val="0089CF"/>
                          </a:solidFill>
                          <a:latin typeface="Calibri"/>
                          <a:cs typeface="Calibri"/>
                        </a:rPr>
                        <a:t>font-size</a:t>
                      </a:r>
                      <a:r>
                        <a:rPr sz="2000" spc="5" dirty="0">
                          <a:solidFill>
                            <a:srgbClr val="0089CF"/>
                          </a:solidFill>
                          <a:latin typeface="Calibri"/>
                          <a:cs typeface="Calibri"/>
                        </a:rPr>
                        <a:t> </a:t>
                      </a:r>
                      <a:r>
                        <a:rPr sz="2000" spc="-5" dirty="0">
                          <a:latin typeface="Calibri"/>
                          <a:cs typeface="Calibri"/>
                        </a:rPr>
                        <a:t>of</a:t>
                      </a:r>
                      <a:r>
                        <a:rPr sz="2000" dirty="0">
                          <a:latin typeface="Calibri"/>
                          <a:cs typeface="Calibri"/>
                        </a:rPr>
                        <a:t> the </a:t>
                      </a:r>
                      <a:r>
                        <a:rPr sz="2000" spc="-5" dirty="0">
                          <a:latin typeface="Calibri"/>
                          <a:cs typeface="Calibri"/>
                        </a:rPr>
                        <a:t>element</a:t>
                      </a:r>
                      <a:r>
                        <a:rPr sz="2000" spc="5" dirty="0">
                          <a:latin typeface="Calibri"/>
                          <a:cs typeface="Calibri"/>
                        </a:rPr>
                        <a:t> </a:t>
                      </a:r>
                      <a:r>
                        <a:rPr sz="2000" spc="-5" dirty="0">
                          <a:latin typeface="Calibri"/>
                          <a:cs typeface="Calibri"/>
                        </a:rPr>
                        <a:t>(2em</a:t>
                      </a:r>
                      <a:r>
                        <a:rPr sz="2000" spc="5" dirty="0">
                          <a:latin typeface="Calibri"/>
                          <a:cs typeface="Calibri"/>
                        </a:rPr>
                        <a:t> </a:t>
                      </a:r>
                      <a:r>
                        <a:rPr sz="2000" dirty="0">
                          <a:latin typeface="Calibri"/>
                          <a:cs typeface="Calibri"/>
                        </a:rPr>
                        <a:t>means</a:t>
                      </a:r>
                      <a:r>
                        <a:rPr sz="2000" spc="5" dirty="0">
                          <a:latin typeface="Calibri"/>
                          <a:cs typeface="Calibri"/>
                        </a:rPr>
                        <a:t> </a:t>
                      </a:r>
                      <a:r>
                        <a:rPr sz="2000" dirty="0">
                          <a:latin typeface="Calibri"/>
                          <a:cs typeface="Calibri"/>
                        </a:rPr>
                        <a:t>2</a:t>
                      </a:r>
                      <a:r>
                        <a:rPr sz="2000" spc="-10" dirty="0">
                          <a:latin typeface="Calibri"/>
                          <a:cs typeface="Calibri"/>
                        </a:rPr>
                        <a:t> </a:t>
                      </a:r>
                      <a:r>
                        <a:rPr sz="2000" dirty="0">
                          <a:latin typeface="Calibri"/>
                          <a:cs typeface="Calibri"/>
                        </a:rPr>
                        <a:t>times</a:t>
                      </a:r>
                      <a:r>
                        <a:rPr sz="2000" spc="5"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size</a:t>
                      </a:r>
                      <a:r>
                        <a:rPr sz="2000" spc="-5" dirty="0">
                          <a:latin typeface="Calibri"/>
                          <a:cs typeface="Calibri"/>
                        </a:rPr>
                        <a:t> of</a:t>
                      </a:r>
                      <a:r>
                        <a:rPr sz="2000" spc="10" dirty="0">
                          <a:latin typeface="Calibri"/>
                          <a:cs typeface="Calibri"/>
                        </a:rPr>
                        <a:t> </a:t>
                      </a:r>
                      <a:r>
                        <a:rPr sz="2000" dirty="0">
                          <a:latin typeface="Calibri"/>
                          <a:cs typeface="Calibri"/>
                        </a:rPr>
                        <a:t>the</a:t>
                      </a:r>
                      <a:r>
                        <a:rPr sz="2000" spc="-5" dirty="0">
                          <a:latin typeface="Calibri"/>
                          <a:cs typeface="Calibri"/>
                        </a:rPr>
                        <a:t> current</a:t>
                      </a:r>
                      <a:r>
                        <a:rPr sz="2000" spc="-15" dirty="0">
                          <a:latin typeface="Calibri"/>
                          <a:cs typeface="Calibri"/>
                        </a:rPr>
                        <a:t> font)</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0"/>
                  </a:ext>
                </a:extLst>
              </a:tr>
              <a:tr h="480399">
                <a:tc>
                  <a:txBody>
                    <a:bodyPr/>
                    <a:lstStyle/>
                    <a:p>
                      <a:pPr marL="75565">
                        <a:lnSpc>
                          <a:spcPct val="100000"/>
                        </a:lnSpc>
                        <a:spcBef>
                          <a:spcPts val="204"/>
                        </a:spcBef>
                      </a:pPr>
                      <a:r>
                        <a:rPr sz="2000" spc="-30" dirty="0">
                          <a:latin typeface="Calibri"/>
                          <a:cs typeface="Calibri"/>
                        </a:rPr>
                        <a:t>ex</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marL="75565">
                        <a:lnSpc>
                          <a:spcPct val="100000"/>
                        </a:lnSpc>
                        <a:spcBef>
                          <a:spcPts val="204"/>
                        </a:spcBef>
                      </a:pPr>
                      <a:r>
                        <a:rPr sz="2000" spc="-10" dirty="0">
                          <a:latin typeface="Calibri"/>
                          <a:cs typeface="Calibri"/>
                        </a:rPr>
                        <a:t>Relative </a:t>
                      </a:r>
                      <a:r>
                        <a:rPr sz="2000" spc="-10" dirty="0">
                          <a:solidFill>
                            <a:srgbClr val="0089CF"/>
                          </a:solidFill>
                          <a:latin typeface="Calibri"/>
                          <a:cs typeface="Calibri"/>
                        </a:rPr>
                        <a:t>to</a:t>
                      </a:r>
                      <a:r>
                        <a:rPr sz="2000" spc="-15" dirty="0">
                          <a:solidFill>
                            <a:srgbClr val="0089CF"/>
                          </a:solidFill>
                          <a:latin typeface="Calibri"/>
                          <a:cs typeface="Calibri"/>
                        </a:rPr>
                        <a:t> </a:t>
                      </a:r>
                      <a:r>
                        <a:rPr sz="2000" dirty="0">
                          <a:solidFill>
                            <a:srgbClr val="0089CF"/>
                          </a:solidFill>
                          <a:latin typeface="Calibri"/>
                          <a:cs typeface="Calibri"/>
                        </a:rPr>
                        <a:t>the</a:t>
                      </a:r>
                      <a:r>
                        <a:rPr sz="2000" spc="-5" dirty="0">
                          <a:solidFill>
                            <a:srgbClr val="0089CF"/>
                          </a:solidFill>
                          <a:latin typeface="Calibri"/>
                          <a:cs typeface="Calibri"/>
                        </a:rPr>
                        <a:t> x-height</a:t>
                      </a:r>
                      <a:r>
                        <a:rPr sz="2000" spc="-10" dirty="0">
                          <a:solidFill>
                            <a:srgbClr val="0089CF"/>
                          </a:solidFill>
                          <a:latin typeface="Calibri"/>
                          <a:cs typeface="Calibri"/>
                        </a:rPr>
                        <a:t> </a:t>
                      </a:r>
                      <a:r>
                        <a:rPr sz="2000" spc="-5" dirty="0">
                          <a:latin typeface="Calibri"/>
                          <a:cs typeface="Calibri"/>
                        </a:rPr>
                        <a:t>of </a:t>
                      </a:r>
                      <a:r>
                        <a:rPr sz="2000" dirty="0">
                          <a:latin typeface="Calibri"/>
                          <a:cs typeface="Calibri"/>
                        </a:rPr>
                        <a:t>the </a:t>
                      </a:r>
                      <a:r>
                        <a:rPr sz="2000" spc="-5" dirty="0">
                          <a:latin typeface="Calibri"/>
                          <a:cs typeface="Calibri"/>
                        </a:rPr>
                        <a:t>current</a:t>
                      </a:r>
                      <a:r>
                        <a:rPr sz="2000" spc="-15" dirty="0">
                          <a:latin typeface="Calibri"/>
                          <a:cs typeface="Calibri"/>
                        </a:rPr>
                        <a:t> font</a:t>
                      </a:r>
                      <a:r>
                        <a:rPr sz="2000" spc="-5" dirty="0">
                          <a:latin typeface="Calibri"/>
                          <a:cs typeface="Calibri"/>
                        </a:rPr>
                        <a:t> </a:t>
                      </a:r>
                      <a:r>
                        <a:rPr sz="2000" spc="-10" dirty="0">
                          <a:latin typeface="Calibri"/>
                          <a:cs typeface="Calibri"/>
                        </a:rPr>
                        <a:t>(rarely</a:t>
                      </a:r>
                      <a:r>
                        <a:rPr sz="2000" spc="-15" dirty="0">
                          <a:latin typeface="Calibri"/>
                          <a:cs typeface="Calibri"/>
                        </a:rPr>
                        <a:t> </a:t>
                      </a:r>
                      <a:r>
                        <a:rPr sz="2000" spc="-5" dirty="0">
                          <a:latin typeface="Calibri"/>
                          <a:cs typeface="Calibri"/>
                        </a:rPr>
                        <a:t>used)</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1"/>
                  </a:ext>
                </a:extLst>
              </a:tr>
              <a:tr h="480399">
                <a:tc>
                  <a:txBody>
                    <a:bodyPr/>
                    <a:lstStyle/>
                    <a:p>
                      <a:pPr marL="75565">
                        <a:lnSpc>
                          <a:spcPct val="100000"/>
                        </a:lnSpc>
                        <a:spcBef>
                          <a:spcPts val="204"/>
                        </a:spcBef>
                      </a:pPr>
                      <a:r>
                        <a:rPr sz="2000" dirty="0">
                          <a:latin typeface="Calibri"/>
                          <a:cs typeface="Calibri"/>
                        </a:rPr>
                        <a:t>ch</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5565">
                        <a:lnSpc>
                          <a:spcPct val="100000"/>
                        </a:lnSpc>
                        <a:spcBef>
                          <a:spcPts val="204"/>
                        </a:spcBef>
                      </a:pPr>
                      <a:r>
                        <a:rPr sz="2000" spc="-10" dirty="0">
                          <a:latin typeface="Calibri"/>
                          <a:cs typeface="Calibri"/>
                        </a:rPr>
                        <a:t>Relative</a:t>
                      </a:r>
                      <a:r>
                        <a:rPr sz="2000" spc="-15" dirty="0">
                          <a:latin typeface="Calibri"/>
                          <a:cs typeface="Calibri"/>
                        </a:rPr>
                        <a:t> </a:t>
                      </a:r>
                      <a:r>
                        <a:rPr sz="2000" spc="-10" dirty="0">
                          <a:latin typeface="Calibri"/>
                          <a:cs typeface="Calibri"/>
                        </a:rPr>
                        <a:t>to</a:t>
                      </a:r>
                      <a:r>
                        <a:rPr sz="2000" spc="-20" dirty="0">
                          <a:latin typeface="Calibri"/>
                          <a:cs typeface="Calibri"/>
                        </a:rPr>
                        <a:t> </a:t>
                      </a:r>
                      <a:r>
                        <a:rPr sz="2000" dirty="0">
                          <a:solidFill>
                            <a:srgbClr val="0089CF"/>
                          </a:solidFill>
                          <a:latin typeface="Calibri"/>
                          <a:cs typeface="Calibri"/>
                        </a:rPr>
                        <a:t>width</a:t>
                      </a:r>
                      <a:r>
                        <a:rPr sz="2000" spc="-5" dirty="0">
                          <a:solidFill>
                            <a:srgbClr val="0089CF"/>
                          </a:solidFill>
                          <a:latin typeface="Calibri"/>
                          <a:cs typeface="Calibri"/>
                        </a:rPr>
                        <a:t> of</a:t>
                      </a:r>
                      <a:r>
                        <a:rPr sz="2000" spc="-15" dirty="0">
                          <a:solidFill>
                            <a:srgbClr val="0089CF"/>
                          </a:solidFill>
                          <a:latin typeface="Calibri"/>
                          <a:cs typeface="Calibri"/>
                        </a:rPr>
                        <a:t> </a:t>
                      </a:r>
                      <a:r>
                        <a:rPr sz="2000" dirty="0">
                          <a:solidFill>
                            <a:srgbClr val="0089CF"/>
                          </a:solidFill>
                          <a:latin typeface="Calibri"/>
                          <a:cs typeface="Calibri"/>
                        </a:rPr>
                        <a:t>the</a:t>
                      </a:r>
                      <a:r>
                        <a:rPr sz="2000" spc="-5" dirty="0">
                          <a:solidFill>
                            <a:srgbClr val="0089CF"/>
                          </a:solidFill>
                          <a:latin typeface="Calibri"/>
                          <a:cs typeface="Calibri"/>
                        </a:rPr>
                        <a:t> </a:t>
                      </a:r>
                      <a:r>
                        <a:rPr sz="2000" spc="-10" dirty="0">
                          <a:solidFill>
                            <a:srgbClr val="0089CF"/>
                          </a:solidFill>
                          <a:latin typeface="Calibri"/>
                          <a:cs typeface="Calibri"/>
                        </a:rPr>
                        <a:t>"0"</a:t>
                      </a:r>
                      <a:r>
                        <a:rPr sz="2000" spc="5" dirty="0">
                          <a:solidFill>
                            <a:srgbClr val="0089CF"/>
                          </a:solidFill>
                          <a:latin typeface="Calibri"/>
                          <a:cs typeface="Calibri"/>
                        </a:rPr>
                        <a:t> </a:t>
                      </a:r>
                      <a:r>
                        <a:rPr sz="2000" spc="-15" dirty="0">
                          <a:latin typeface="Calibri"/>
                          <a:cs typeface="Calibri"/>
                        </a:rPr>
                        <a:t>(zero)</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2"/>
                  </a:ext>
                </a:extLst>
              </a:tr>
              <a:tr h="480399">
                <a:tc>
                  <a:txBody>
                    <a:bodyPr/>
                    <a:lstStyle/>
                    <a:p>
                      <a:pPr marL="75565">
                        <a:lnSpc>
                          <a:spcPct val="100000"/>
                        </a:lnSpc>
                        <a:spcBef>
                          <a:spcPts val="204"/>
                        </a:spcBef>
                      </a:pPr>
                      <a:r>
                        <a:rPr sz="2000" spc="-10" dirty="0">
                          <a:latin typeface="Calibri"/>
                          <a:cs typeface="Calibri"/>
                        </a:rPr>
                        <a:t>rem</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marL="75565">
                        <a:lnSpc>
                          <a:spcPct val="100000"/>
                        </a:lnSpc>
                        <a:spcBef>
                          <a:spcPts val="204"/>
                        </a:spcBef>
                      </a:pPr>
                      <a:r>
                        <a:rPr sz="2000" spc="-10" dirty="0">
                          <a:latin typeface="Calibri"/>
                          <a:cs typeface="Calibri"/>
                        </a:rPr>
                        <a:t>Relative </a:t>
                      </a:r>
                      <a:r>
                        <a:rPr sz="2000" spc="-10" dirty="0">
                          <a:solidFill>
                            <a:srgbClr val="0089CF"/>
                          </a:solidFill>
                          <a:latin typeface="Calibri"/>
                          <a:cs typeface="Calibri"/>
                        </a:rPr>
                        <a:t>to</a:t>
                      </a:r>
                      <a:r>
                        <a:rPr sz="2000" spc="-15" dirty="0">
                          <a:solidFill>
                            <a:srgbClr val="0089CF"/>
                          </a:solidFill>
                          <a:latin typeface="Calibri"/>
                          <a:cs typeface="Calibri"/>
                        </a:rPr>
                        <a:t> font-size</a:t>
                      </a:r>
                      <a:r>
                        <a:rPr sz="2000" spc="5" dirty="0">
                          <a:solidFill>
                            <a:srgbClr val="0089CF"/>
                          </a:solidFill>
                          <a:latin typeface="Calibri"/>
                          <a:cs typeface="Calibri"/>
                        </a:rPr>
                        <a:t> </a:t>
                      </a:r>
                      <a:r>
                        <a:rPr sz="2000" spc="-5" dirty="0">
                          <a:solidFill>
                            <a:srgbClr val="0089CF"/>
                          </a:solidFill>
                          <a:latin typeface="Calibri"/>
                          <a:cs typeface="Calibri"/>
                        </a:rPr>
                        <a:t>of</a:t>
                      </a:r>
                      <a:r>
                        <a:rPr sz="2000" dirty="0">
                          <a:solidFill>
                            <a:srgbClr val="0089CF"/>
                          </a:solidFill>
                          <a:latin typeface="Calibri"/>
                          <a:cs typeface="Calibri"/>
                        </a:rPr>
                        <a:t> the</a:t>
                      </a:r>
                      <a:r>
                        <a:rPr sz="2000" spc="-20" dirty="0">
                          <a:solidFill>
                            <a:srgbClr val="0089CF"/>
                          </a:solidFill>
                          <a:latin typeface="Calibri"/>
                          <a:cs typeface="Calibri"/>
                        </a:rPr>
                        <a:t> </a:t>
                      </a:r>
                      <a:r>
                        <a:rPr sz="2000" spc="-10" dirty="0">
                          <a:solidFill>
                            <a:srgbClr val="0089CF"/>
                          </a:solidFill>
                          <a:latin typeface="Calibri"/>
                          <a:cs typeface="Calibri"/>
                        </a:rPr>
                        <a:t>root</a:t>
                      </a:r>
                      <a:r>
                        <a:rPr sz="2000" spc="-5" dirty="0">
                          <a:solidFill>
                            <a:srgbClr val="0089CF"/>
                          </a:solidFill>
                          <a:latin typeface="Calibri"/>
                          <a:cs typeface="Calibri"/>
                        </a:rPr>
                        <a:t> </a:t>
                      </a:r>
                      <a:r>
                        <a:rPr sz="2000" spc="-5" dirty="0">
                          <a:latin typeface="Calibri"/>
                          <a:cs typeface="Calibri"/>
                        </a:rPr>
                        <a:t>element</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3"/>
                  </a:ext>
                </a:extLst>
              </a:tr>
              <a:tr h="480397">
                <a:tc>
                  <a:txBody>
                    <a:bodyPr/>
                    <a:lstStyle/>
                    <a:p>
                      <a:pPr marL="75565">
                        <a:lnSpc>
                          <a:spcPct val="100000"/>
                        </a:lnSpc>
                        <a:spcBef>
                          <a:spcPts val="204"/>
                        </a:spcBef>
                      </a:pPr>
                      <a:r>
                        <a:rPr sz="2000" spc="5" dirty="0">
                          <a:latin typeface="Calibri"/>
                          <a:cs typeface="Calibri"/>
                        </a:rPr>
                        <a:t>vw</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5565">
                        <a:lnSpc>
                          <a:spcPct val="100000"/>
                        </a:lnSpc>
                        <a:spcBef>
                          <a:spcPts val="204"/>
                        </a:spcBef>
                      </a:pPr>
                      <a:r>
                        <a:rPr sz="2000" spc="-10" dirty="0">
                          <a:latin typeface="Calibri"/>
                          <a:cs typeface="Calibri"/>
                        </a:rPr>
                        <a:t>Relative</a:t>
                      </a:r>
                      <a:r>
                        <a:rPr sz="2000" spc="-15" dirty="0">
                          <a:latin typeface="Calibri"/>
                          <a:cs typeface="Calibri"/>
                        </a:rPr>
                        <a:t> </a:t>
                      </a:r>
                      <a:r>
                        <a:rPr sz="2000" spc="-10" dirty="0">
                          <a:latin typeface="Calibri"/>
                          <a:cs typeface="Calibri"/>
                        </a:rPr>
                        <a:t>to</a:t>
                      </a:r>
                      <a:r>
                        <a:rPr sz="2000" spc="-20" dirty="0">
                          <a:latin typeface="Calibri"/>
                          <a:cs typeface="Calibri"/>
                        </a:rPr>
                        <a:t> </a:t>
                      </a:r>
                      <a:r>
                        <a:rPr sz="2000" spc="-5" dirty="0">
                          <a:latin typeface="Calibri"/>
                          <a:cs typeface="Calibri"/>
                        </a:rPr>
                        <a:t>1% of</a:t>
                      </a:r>
                      <a:r>
                        <a:rPr sz="2000" dirty="0">
                          <a:latin typeface="Calibri"/>
                          <a:cs typeface="Calibri"/>
                        </a:rPr>
                        <a:t> the</a:t>
                      </a:r>
                      <a:r>
                        <a:rPr sz="2000" spc="-5" dirty="0">
                          <a:latin typeface="Calibri"/>
                          <a:cs typeface="Calibri"/>
                        </a:rPr>
                        <a:t> </a:t>
                      </a:r>
                      <a:r>
                        <a:rPr sz="2000" dirty="0">
                          <a:solidFill>
                            <a:srgbClr val="0089CF"/>
                          </a:solidFill>
                          <a:latin typeface="Calibri"/>
                          <a:cs typeface="Calibri"/>
                        </a:rPr>
                        <a:t>width</a:t>
                      </a:r>
                      <a:r>
                        <a:rPr sz="2000" spc="-20" dirty="0">
                          <a:solidFill>
                            <a:srgbClr val="0089CF"/>
                          </a:solidFill>
                          <a:latin typeface="Calibri"/>
                          <a:cs typeface="Calibri"/>
                        </a:rPr>
                        <a:t> </a:t>
                      </a:r>
                      <a:r>
                        <a:rPr sz="2000" spc="-5" dirty="0">
                          <a:solidFill>
                            <a:srgbClr val="0089CF"/>
                          </a:solidFill>
                          <a:latin typeface="Calibri"/>
                          <a:cs typeface="Calibri"/>
                        </a:rPr>
                        <a:t>of</a:t>
                      </a:r>
                      <a:r>
                        <a:rPr sz="2000" dirty="0">
                          <a:solidFill>
                            <a:srgbClr val="0089CF"/>
                          </a:solidFill>
                          <a:latin typeface="Calibri"/>
                          <a:cs typeface="Calibri"/>
                        </a:rPr>
                        <a:t> the</a:t>
                      </a:r>
                      <a:r>
                        <a:rPr sz="2000" spc="-10" dirty="0">
                          <a:solidFill>
                            <a:srgbClr val="0089CF"/>
                          </a:solidFill>
                          <a:latin typeface="Calibri"/>
                          <a:cs typeface="Calibri"/>
                        </a:rPr>
                        <a:t> </a:t>
                      </a:r>
                      <a:r>
                        <a:rPr sz="2000" spc="-5" dirty="0">
                          <a:solidFill>
                            <a:srgbClr val="0089CF"/>
                          </a:solidFill>
                          <a:latin typeface="Calibri"/>
                          <a:cs typeface="Calibri"/>
                        </a:rPr>
                        <a:t>viewport</a:t>
                      </a:r>
                      <a:endParaRPr sz="2000">
                        <a:latin typeface="Calibri"/>
                        <a:cs typeface="Calibri"/>
                      </a:endParaRPr>
                    </a:p>
                  </a:txBody>
                  <a:tcPr marL="0" marR="0" marT="34712"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4"/>
                  </a:ext>
                </a:extLst>
              </a:tr>
              <a:tr h="480399">
                <a:tc>
                  <a:txBody>
                    <a:bodyPr/>
                    <a:lstStyle/>
                    <a:p>
                      <a:pPr marL="75565">
                        <a:lnSpc>
                          <a:spcPct val="100000"/>
                        </a:lnSpc>
                        <a:spcBef>
                          <a:spcPts val="210"/>
                        </a:spcBef>
                      </a:pPr>
                      <a:r>
                        <a:rPr sz="2000" spc="-10" dirty="0">
                          <a:latin typeface="Calibri"/>
                          <a:cs typeface="Calibri"/>
                        </a:rPr>
                        <a:t>vh</a:t>
                      </a:r>
                      <a:endParaRPr sz="2000">
                        <a:latin typeface="Calibri"/>
                        <a:cs typeface="Calibri"/>
                      </a:endParaRPr>
                    </a:p>
                  </a:txBody>
                  <a:tcPr marL="0" marR="0" marT="3556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marL="75565">
                        <a:lnSpc>
                          <a:spcPct val="100000"/>
                        </a:lnSpc>
                        <a:spcBef>
                          <a:spcPts val="210"/>
                        </a:spcBef>
                      </a:pPr>
                      <a:r>
                        <a:rPr sz="2000" spc="-10" dirty="0">
                          <a:latin typeface="Calibri"/>
                          <a:cs typeface="Calibri"/>
                        </a:rPr>
                        <a:t>Relative to</a:t>
                      </a:r>
                      <a:r>
                        <a:rPr sz="2000" spc="-20" dirty="0">
                          <a:latin typeface="Calibri"/>
                          <a:cs typeface="Calibri"/>
                        </a:rPr>
                        <a:t> </a:t>
                      </a:r>
                      <a:r>
                        <a:rPr sz="2000" spc="-5" dirty="0">
                          <a:latin typeface="Calibri"/>
                          <a:cs typeface="Calibri"/>
                        </a:rPr>
                        <a:t>1%</a:t>
                      </a:r>
                      <a:r>
                        <a:rPr sz="2000" dirty="0">
                          <a:latin typeface="Calibri"/>
                          <a:cs typeface="Calibri"/>
                        </a:rPr>
                        <a:t> </a:t>
                      </a:r>
                      <a:r>
                        <a:rPr sz="2000" spc="-5" dirty="0">
                          <a:latin typeface="Calibri"/>
                          <a:cs typeface="Calibri"/>
                        </a:rPr>
                        <a:t>of</a:t>
                      </a:r>
                      <a:r>
                        <a:rPr sz="2000" dirty="0">
                          <a:latin typeface="Calibri"/>
                          <a:cs typeface="Calibri"/>
                        </a:rPr>
                        <a:t> the</a:t>
                      </a:r>
                      <a:r>
                        <a:rPr sz="2000" spc="-5" dirty="0">
                          <a:latin typeface="Calibri"/>
                          <a:cs typeface="Calibri"/>
                        </a:rPr>
                        <a:t> </a:t>
                      </a:r>
                      <a:r>
                        <a:rPr sz="2000" spc="-5" dirty="0">
                          <a:solidFill>
                            <a:srgbClr val="0089CF"/>
                          </a:solidFill>
                          <a:latin typeface="Calibri"/>
                          <a:cs typeface="Calibri"/>
                        </a:rPr>
                        <a:t>height</a:t>
                      </a:r>
                      <a:r>
                        <a:rPr sz="2000" spc="-30" dirty="0">
                          <a:solidFill>
                            <a:srgbClr val="0089CF"/>
                          </a:solidFill>
                          <a:latin typeface="Calibri"/>
                          <a:cs typeface="Calibri"/>
                        </a:rPr>
                        <a:t> </a:t>
                      </a:r>
                      <a:r>
                        <a:rPr sz="2000" spc="-5" dirty="0">
                          <a:solidFill>
                            <a:srgbClr val="0089CF"/>
                          </a:solidFill>
                          <a:latin typeface="Calibri"/>
                          <a:cs typeface="Calibri"/>
                        </a:rPr>
                        <a:t>of</a:t>
                      </a:r>
                      <a:r>
                        <a:rPr sz="2000" dirty="0">
                          <a:solidFill>
                            <a:srgbClr val="0089CF"/>
                          </a:solidFill>
                          <a:latin typeface="Calibri"/>
                          <a:cs typeface="Calibri"/>
                        </a:rPr>
                        <a:t> the</a:t>
                      </a:r>
                      <a:r>
                        <a:rPr sz="2000" spc="-10" dirty="0">
                          <a:solidFill>
                            <a:srgbClr val="0089CF"/>
                          </a:solidFill>
                          <a:latin typeface="Calibri"/>
                          <a:cs typeface="Calibri"/>
                        </a:rPr>
                        <a:t> </a:t>
                      </a:r>
                      <a:r>
                        <a:rPr sz="2000" spc="-5" dirty="0">
                          <a:solidFill>
                            <a:srgbClr val="0089CF"/>
                          </a:solidFill>
                          <a:latin typeface="Calibri"/>
                          <a:cs typeface="Calibri"/>
                        </a:rPr>
                        <a:t>viewport</a:t>
                      </a:r>
                      <a:endParaRPr sz="2000">
                        <a:latin typeface="Calibri"/>
                        <a:cs typeface="Calibri"/>
                      </a:endParaRPr>
                    </a:p>
                  </a:txBody>
                  <a:tcPr marL="0" marR="0" marT="3556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5"/>
                  </a:ext>
                </a:extLst>
              </a:tr>
              <a:tr h="480399">
                <a:tc>
                  <a:txBody>
                    <a:bodyPr/>
                    <a:lstStyle/>
                    <a:p>
                      <a:pPr marL="75565">
                        <a:lnSpc>
                          <a:spcPct val="100000"/>
                        </a:lnSpc>
                        <a:spcBef>
                          <a:spcPts val="209"/>
                        </a:spcBef>
                      </a:pPr>
                      <a:r>
                        <a:rPr sz="2000" spc="-5" dirty="0">
                          <a:latin typeface="Calibri"/>
                          <a:cs typeface="Calibri"/>
                        </a:rPr>
                        <a:t>vmin</a:t>
                      </a:r>
                      <a:endParaRPr sz="2000">
                        <a:latin typeface="Calibri"/>
                        <a:cs typeface="Calibri"/>
                      </a:endParaRPr>
                    </a:p>
                  </a:txBody>
                  <a:tcPr marL="0" marR="0" marT="35559"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tc>
                  <a:txBody>
                    <a:bodyPr/>
                    <a:lstStyle/>
                    <a:p>
                      <a:pPr marL="75565">
                        <a:lnSpc>
                          <a:spcPct val="100000"/>
                        </a:lnSpc>
                        <a:spcBef>
                          <a:spcPts val="209"/>
                        </a:spcBef>
                      </a:pPr>
                      <a:r>
                        <a:rPr sz="2000" spc="-10" dirty="0">
                          <a:latin typeface="Calibri"/>
                          <a:cs typeface="Calibri"/>
                        </a:rPr>
                        <a:t>Relative</a:t>
                      </a:r>
                      <a:r>
                        <a:rPr sz="2000" spc="-5" dirty="0">
                          <a:latin typeface="Calibri"/>
                          <a:cs typeface="Calibri"/>
                        </a:rPr>
                        <a:t> </a:t>
                      </a:r>
                      <a:r>
                        <a:rPr sz="2000" spc="-10" dirty="0">
                          <a:latin typeface="Calibri"/>
                          <a:cs typeface="Calibri"/>
                        </a:rPr>
                        <a:t>to </a:t>
                      </a:r>
                      <a:r>
                        <a:rPr sz="2000" spc="-5" dirty="0">
                          <a:latin typeface="Calibri"/>
                          <a:cs typeface="Calibri"/>
                        </a:rPr>
                        <a:t>1%</a:t>
                      </a:r>
                      <a:r>
                        <a:rPr sz="2000" dirty="0">
                          <a:latin typeface="Calibri"/>
                          <a:cs typeface="Calibri"/>
                        </a:rPr>
                        <a:t> </a:t>
                      </a:r>
                      <a:r>
                        <a:rPr sz="2000" spc="-5" dirty="0">
                          <a:latin typeface="Calibri"/>
                          <a:cs typeface="Calibri"/>
                        </a:rPr>
                        <a:t>of</a:t>
                      </a:r>
                      <a:r>
                        <a:rPr sz="2000" spc="15" dirty="0">
                          <a:latin typeface="Calibri"/>
                          <a:cs typeface="Calibri"/>
                        </a:rPr>
                        <a:t> </a:t>
                      </a:r>
                      <a:r>
                        <a:rPr sz="2000" spc="-5" dirty="0">
                          <a:solidFill>
                            <a:srgbClr val="0089CF"/>
                          </a:solidFill>
                          <a:latin typeface="Calibri"/>
                          <a:cs typeface="Calibri"/>
                        </a:rPr>
                        <a:t>viewport's</a:t>
                      </a:r>
                      <a:r>
                        <a:rPr sz="2000" spc="-10" dirty="0">
                          <a:solidFill>
                            <a:srgbClr val="0089CF"/>
                          </a:solidFill>
                          <a:latin typeface="Calibri"/>
                          <a:cs typeface="Calibri"/>
                        </a:rPr>
                        <a:t> </a:t>
                      </a:r>
                      <a:r>
                        <a:rPr sz="2000" spc="-5" dirty="0">
                          <a:solidFill>
                            <a:srgbClr val="0089CF"/>
                          </a:solidFill>
                          <a:latin typeface="Calibri"/>
                          <a:cs typeface="Calibri"/>
                        </a:rPr>
                        <a:t>smaller</a:t>
                      </a:r>
                      <a:r>
                        <a:rPr sz="2000" spc="5" dirty="0">
                          <a:solidFill>
                            <a:srgbClr val="0089CF"/>
                          </a:solidFill>
                          <a:latin typeface="Calibri"/>
                          <a:cs typeface="Calibri"/>
                        </a:rPr>
                        <a:t> </a:t>
                      </a:r>
                      <a:r>
                        <a:rPr sz="2000" spc="-5" dirty="0">
                          <a:solidFill>
                            <a:srgbClr val="0089CF"/>
                          </a:solidFill>
                          <a:latin typeface="Calibri"/>
                          <a:cs typeface="Calibri"/>
                        </a:rPr>
                        <a:t>dimension</a:t>
                      </a:r>
                      <a:endParaRPr sz="2000">
                        <a:latin typeface="Calibri"/>
                        <a:cs typeface="Calibri"/>
                      </a:endParaRPr>
                    </a:p>
                  </a:txBody>
                  <a:tcPr marL="0" marR="0" marT="35559"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solidFill>
                      <a:srgbClr val="F0F0F0"/>
                    </a:solidFill>
                  </a:tcPr>
                </a:tc>
                <a:extLst>
                  <a:ext uri="{0D108BD9-81ED-4DB2-BD59-A6C34878D82A}">
                    <a16:rowId xmlns:a16="http://schemas.microsoft.com/office/drawing/2014/main" val="10006"/>
                  </a:ext>
                </a:extLst>
              </a:tr>
              <a:tr h="480331">
                <a:tc>
                  <a:txBody>
                    <a:bodyPr/>
                    <a:lstStyle/>
                    <a:p>
                      <a:pPr marL="75565">
                        <a:lnSpc>
                          <a:spcPct val="100000"/>
                        </a:lnSpc>
                        <a:spcBef>
                          <a:spcPts val="209"/>
                        </a:spcBef>
                      </a:pPr>
                      <a:r>
                        <a:rPr sz="2000" spc="-5" dirty="0">
                          <a:latin typeface="Calibri"/>
                          <a:cs typeface="Calibri"/>
                        </a:rPr>
                        <a:t>vmax</a:t>
                      </a:r>
                      <a:endParaRPr sz="2000">
                        <a:latin typeface="Calibri"/>
                        <a:cs typeface="Calibri"/>
                      </a:endParaRPr>
                    </a:p>
                  </a:txBody>
                  <a:tcPr marL="0" marR="0" marT="35559" marB="0">
                    <a:lnL w="12700">
                      <a:solidFill>
                        <a:srgbClr val="CCCCCC"/>
                      </a:solidFill>
                      <a:prstDash val="solid"/>
                    </a:lnL>
                    <a:lnR w="12700">
                      <a:solidFill>
                        <a:srgbClr val="CCCCCC"/>
                      </a:solidFill>
                      <a:prstDash val="solid"/>
                    </a:lnR>
                    <a:lnT w="12700">
                      <a:solidFill>
                        <a:srgbClr val="CCCCCC"/>
                      </a:solidFill>
                      <a:prstDash val="solid"/>
                    </a:lnT>
                    <a:lnB w="12700">
                      <a:solidFill>
                        <a:srgbClr val="DDDDDD"/>
                      </a:solidFill>
                      <a:prstDash val="solid"/>
                    </a:lnB>
                  </a:tcPr>
                </a:tc>
                <a:tc>
                  <a:txBody>
                    <a:bodyPr/>
                    <a:lstStyle/>
                    <a:p>
                      <a:pPr marL="75565">
                        <a:lnSpc>
                          <a:spcPct val="100000"/>
                        </a:lnSpc>
                        <a:spcBef>
                          <a:spcPts val="209"/>
                        </a:spcBef>
                      </a:pPr>
                      <a:r>
                        <a:rPr sz="2000" spc="-10" dirty="0">
                          <a:latin typeface="Calibri"/>
                          <a:cs typeface="Calibri"/>
                        </a:rPr>
                        <a:t>Relative</a:t>
                      </a:r>
                      <a:r>
                        <a:rPr sz="2000" spc="-15" dirty="0">
                          <a:latin typeface="Calibri"/>
                          <a:cs typeface="Calibri"/>
                        </a:rPr>
                        <a:t> </a:t>
                      </a:r>
                      <a:r>
                        <a:rPr sz="2000" spc="-10" dirty="0">
                          <a:latin typeface="Calibri"/>
                          <a:cs typeface="Calibri"/>
                        </a:rPr>
                        <a:t>to</a:t>
                      </a:r>
                      <a:r>
                        <a:rPr sz="2000" spc="-25" dirty="0">
                          <a:latin typeface="Calibri"/>
                          <a:cs typeface="Calibri"/>
                        </a:rPr>
                        <a:t> </a:t>
                      </a:r>
                      <a:r>
                        <a:rPr sz="2000" spc="-5" dirty="0">
                          <a:latin typeface="Calibri"/>
                          <a:cs typeface="Calibri"/>
                        </a:rPr>
                        <a:t>1%</a:t>
                      </a:r>
                      <a:r>
                        <a:rPr sz="2000" dirty="0">
                          <a:latin typeface="Calibri"/>
                          <a:cs typeface="Calibri"/>
                        </a:rPr>
                        <a:t> </a:t>
                      </a:r>
                      <a:r>
                        <a:rPr sz="2000" spc="-5" dirty="0">
                          <a:latin typeface="Calibri"/>
                          <a:cs typeface="Calibri"/>
                        </a:rPr>
                        <a:t>of</a:t>
                      </a:r>
                      <a:r>
                        <a:rPr sz="2000" spc="5" dirty="0">
                          <a:latin typeface="Calibri"/>
                          <a:cs typeface="Calibri"/>
                        </a:rPr>
                        <a:t> </a:t>
                      </a:r>
                      <a:r>
                        <a:rPr sz="2000" spc="-5" dirty="0">
                          <a:solidFill>
                            <a:srgbClr val="0089CF"/>
                          </a:solidFill>
                          <a:latin typeface="Calibri"/>
                          <a:cs typeface="Calibri"/>
                        </a:rPr>
                        <a:t>viewport's</a:t>
                      </a:r>
                      <a:r>
                        <a:rPr sz="2000" spc="-20" dirty="0">
                          <a:solidFill>
                            <a:srgbClr val="0089CF"/>
                          </a:solidFill>
                          <a:latin typeface="Calibri"/>
                          <a:cs typeface="Calibri"/>
                        </a:rPr>
                        <a:t> </a:t>
                      </a:r>
                      <a:r>
                        <a:rPr sz="2000" spc="-5" dirty="0">
                          <a:solidFill>
                            <a:srgbClr val="0089CF"/>
                          </a:solidFill>
                          <a:latin typeface="Calibri"/>
                          <a:cs typeface="Calibri"/>
                        </a:rPr>
                        <a:t>larger</a:t>
                      </a:r>
                      <a:r>
                        <a:rPr sz="2000" dirty="0">
                          <a:solidFill>
                            <a:srgbClr val="0089CF"/>
                          </a:solidFill>
                          <a:latin typeface="Calibri"/>
                          <a:cs typeface="Calibri"/>
                        </a:rPr>
                        <a:t> </a:t>
                      </a:r>
                      <a:r>
                        <a:rPr sz="2000" spc="-5" dirty="0">
                          <a:solidFill>
                            <a:srgbClr val="0089CF"/>
                          </a:solidFill>
                          <a:latin typeface="Calibri"/>
                          <a:cs typeface="Calibri"/>
                        </a:rPr>
                        <a:t>dimension</a:t>
                      </a:r>
                      <a:endParaRPr sz="2000" dirty="0">
                        <a:latin typeface="Calibri"/>
                        <a:cs typeface="Calibri"/>
                      </a:endParaRPr>
                    </a:p>
                  </a:txBody>
                  <a:tcPr marL="0" marR="0" marT="35559" marB="0">
                    <a:lnL w="12700">
                      <a:solidFill>
                        <a:srgbClr val="CCCCCC"/>
                      </a:solidFill>
                      <a:prstDash val="solid"/>
                    </a:lnL>
                    <a:lnR w="12700">
                      <a:solidFill>
                        <a:srgbClr val="CCCCCC"/>
                      </a:solidFill>
                      <a:prstDash val="solid"/>
                    </a:lnR>
                    <a:lnT w="12700">
                      <a:solidFill>
                        <a:srgbClr val="CCCCCC"/>
                      </a:solidFill>
                      <a:prstDash val="solid"/>
                    </a:lnT>
                    <a:lnB w="12700">
                      <a:solidFill>
                        <a:srgbClr val="DDDDDD"/>
                      </a:solidFill>
                      <a:prstDash val="solid"/>
                    </a:lnB>
                  </a:tcPr>
                </a:tc>
                <a:extLst>
                  <a:ext uri="{0D108BD9-81ED-4DB2-BD59-A6C34878D82A}">
                    <a16:rowId xmlns:a16="http://schemas.microsoft.com/office/drawing/2014/main" val="10007"/>
                  </a:ext>
                </a:extLst>
              </a:tr>
            </a:tbl>
          </a:graphicData>
        </a:graphic>
      </p:graphicFrame>
      <p:sp>
        <p:nvSpPr>
          <p:cNvPr id="6" name="Rounded Rectangle 17">
            <a:extLst>
              <a:ext uri="{FF2B5EF4-FFF2-40B4-BE49-F238E27FC236}">
                <a16:creationId xmlns:a16="http://schemas.microsoft.com/office/drawing/2014/main" id="{35F3E974-66B8-96B0-440E-1D2D18F97AAF}"/>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81D6214A-A8D0-3128-72DE-0598557A72DF}"/>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487" y="628400"/>
            <a:ext cx="4265817" cy="695062"/>
          </a:xfrm>
          <a:prstGeom prst="rect">
            <a:avLst/>
          </a:prstGeom>
        </p:spPr>
        <p:txBody>
          <a:bodyPr vert="horz" wrap="square" lIns="0" tIns="17780" rIns="0" bIns="0" rtlCol="0">
            <a:spAutoFit/>
          </a:bodyPr>
          <a:lstStyle/>
          <a:p>
            <a:pPr marL="16933">
              <a:lnSpc>
                <a:spcPct val="100000"/>
              </a:lnSpc>
              <a:spcBef>
                <a:spcPts val="140"/>
              </a:spcBef>
            </a:pPr>
            <a:r>
              <a:rPr spc="87" dirty="0"/>
              <a:t>Property</a:t>
            </a:r>
            <a:r>
              <a:rPr spc="127" dirty="0"/>
              <a:t> </a:t>
            </a:r>
            <a:r>
              <a:rPr spc="87" dirty="0"/>
              <a:t>values</a:t>
            </a:r>
          </a:p>
        </p:txBody>
      </p:sp>
      <p:pic>
        <p:nvPicPr>
          <p:cNvPr id="3" name="object 3"/>
          <p:cNvPicPr/>
          <p:nvPr/>
        </p:nvPicPr>
        <p:blipFill>
          <a:blip r:embed="rId3" cstate="print"/>
          <a:stretch>
            <a:fillRect/>
          </a:stretch>
        </p:blipFill>
        <p:spPr>
          <a:xfrm>
            <a:off x="475487" y="1438655"/>
            <a:ext cx="3803904" cy="4531360"/>
          </a:xfrm>
          <a:prstGeom prst="rect">
            <a:avLst/>
          </a:prstGeom>
        </p:spPr>
      </p:pic>
      <p:sp>
        <p:nvSpPr>
          <p:cNvPr id="4" name="object 4"/>
          <p:cNvSpPr txBox="1"/>
          <p:nvPr/>
        </p:nvSpPr>
        <p:spPr>
          <a:xfrm>
            <a:off x="4926584" y="1523322"/>
            <a:ext cx="4148667" cy="3460114"/>
          </a:xfrm>
          <a:prstGeom prst="rect">
            <a:avLst/>
          </a:prstGeom>
        </p:spPr>
        <p:txBody>
          <a:bodyPr vert="horz" wrap="square" lIns="0" tIns="17780" rIns="0" bIns="0" rtlCol="0">
            <a:spAutoFit/>
          </a:bodyPr>
          <a:lstStyle/>
          <a:p>
            <a:pPr marL="16933">
              <a:spcBef>
                <a:spcPts val="140"/>
              </a:spcBef>
            </a:pPr>
            <a:r>
              <a:rPr sz="1867" spc="-7" dirty="0">
                <a:solidFill>
                  <a:srgbClr val="212121"/>
                </a:solidFill>
                <a:latin typeface="Calibri Light"/>
                <a:cs typeface="Calibri Light"/>
              </a:rPr>
              <a:t>Color:</a:t>
            </a:r>
            <a:endParaRPr sz="1867">
              <a:latin typeface="Calibri Light"/>
              <a:cs typeface="Calibri Light"/>
            </a:endParaRPr>
          </a:p>
          <a:p>
            <a:pPr>
              <a:spcBef>
                <a:spcPts val="47"/>
              </a:spcBef>
            </a:pPr>
            <a:endParaRPr sz="1533">
              <a:latin typeface="Calibri Light"/>
              <a:cs typeface="Calibri Light"/>
            </a:endParaRPr>
          </a:p>
          <a:p>
            <a:pPr marL="246374" indent="-230288">
              <a:buFont typeface="Arial MT"/>
              <a:buChar char="•"/>
              <a:tabLst>
                <a:tab pos="247220" algn="l"/>
              </a:tabLst>
            </a:pPr>
            <a:r>
              <a:rPr sz="1867" spc="-7" dirty="0">
                <a:solidFill>
                  <a:srgbClr val="212121"/>
                </a:solidFill>
                <a:latin typeface="Calibri Light"/>
                <a:cs typeface="Calibri Light"/>
              </a:rPr>
              <a:t>By</a:t>
            </a:r>
            <a:r>
              <a:rPr sz="1867" spc="-33" dirty="0">
                <a:solidFill>
                  <a:srgbClr val="212121"/>
                </a:solidFill>
                <a:latin typeface="Calibri Light"/>
                <a:cs typeface="Calibri Light"/>
              </a:rPr>
              <a:t> </a:t>
            </a:r>
            <a:r>
              <a:rPr sz="1867" spc="-7" dirty="0">
                <a:solidFill>
                  <a:srgbClr val="0089CF"/>
                </a:solidFill>
                <a:latin typeface="Calibri Light"/>
                <a:cs typeface="Calibri Light"/>
              </a:rPr>
              <a:t>hexadecimal</a:t>
            </a:r>
            <a:r>
              <a:rPr sz="1867" spc="-40" dirty="0">
                <a:solidFill>
                  <a:srgbClr val="0089CF"/>
                </a:solidFill>
                <a:latin typeface="Calibri Light"/>
                <a:cs typeface="Calibri Light"/>
              </a:rPr>
              <a:t> </a:t>
            </a:r>
            <a:r>
              <a:rPr sz="1867" spc="-7" dirty="0">
                <a:solidFill>
                  <a:srgbClr val="212121"/>
                </a:solidFill>
                <a:latin typeface="Calibri Light"/>
                <a:cs typeface="Calibri Light"/>
              </a:rPr>
              <a:t>values:</a:t>
            </a:r>
            <a:r>
              <a:rPr sz="1867" spc="-40" dirty="0">
                <a:solidFill>
                  <a:srgbClr val="212121"/>
                </a:solidFill>
                <a:latin typeface="Calibri Light"/>
                <a:cs typeface="Calibri Light"/>
              </a:rPr>
              <a:t> </a:t>
            </a:r>
            <a:r>
              <a:rPr sz="1867" spc="-33" dirty="0">
                <a:solidFill>
                  <a:srgbClr val="212121"/>
                </a:solidFill>
                <a:latin typeface="Calibri Light"/>
                <a:cs typeface="Calibri Light"/>
              </a:rPr>
              <a:t>#6609CF,</a:t>
            </a:r>
            <a:r>
              <a:rPr sz="1867" spc="33" dirty="0">
                <a:solidFill>
                  <a:srgbClr val="212121"/>
                </a:solidFill>
                <a:latin typeface="Calibri Light"/>
                <a:cs typeface="Calibri Light"/>
              </a:rPr>
              <a:t> </a:t>
            </a:r>
            <a:r>
              <a:rPr sz="1867" spc="-20" dirty="0">
                <a:solidFill>
                  <a:srgbClr val="212121"/>
                </a:solidFill>
                <a:latin typeface="Calibri Light"/>
                <a:cs typeface="Calibri Light"/>
              </a:rPr>
              <a:t>#fc0</a:t>
            </a:r>
            <a:endParaRPr sz="1867">
              <a:latin typeface="Calibri Light"/>
              <a:cs typeface="Calibri Light"/>
            </a:endParaRPr>
          </a:p>
          <a:p>
            <a:pPr>
              <a:spcBef>
                <a:spcPts val="47"/>
              </a:spcBef>
              <a:buClr>
                <a:srgbClr val="212121"/>
              </a:buClr>
              <a:buFont typeface="Arial MT"/>
              <a:buChar char="•"/>
            </a:pPr>
            <a:endParaRPr sz="1533">
              <a:latin typeface="Calibri Light"/>
              <a:cs typeface="Calibri Light"/>
            </a:endParaRPr>
          </a:p>
          <a:p>
            <a:pPr marL="246374" indent="-230288">
              <a:buFont typeface="Arial MT"/>
              <a:buChar char="•"/>
              <a:tabLst>
                <a:tab pos="247220" algn="l"/>
              </a:tabLst>
            </a:pPr>
            <a:r>
              <a:rPr sz="1867" spc="-7" dirty="0">
                <a:solidFill>
                  <a:srgbClr val="212121"/>
                </a:solidFill>
                <a:latin typeface="Calibri Light"/>
                <a:cs typeface="Calibri Light"/>
              </a:rPr>
              <a:t>By</a:t>
            </a:r>
            <a:r>
              <a:rPr sz="1867" spc="-40" dirty="0">
                <a:solidFill>
                  <a:srgbClr val="212121"/>
                </a:solidFill>
                <a:latin typeface="Calibri Light"/>
                <a:cs typeface="Calibri Light"/>
              </a:rPr>
              <a:t> </a:t>
            </a:r>
            <a:r>
              <a:rPr sz="1867" dirty="0">
                <a:solidFill>
                  <a:srgbClr val="0089CF"/>
                </a:solidFill>
                <a:latin typeface="Calibri Light"/>
                <a:cs typeface="Calibri Light"/>
              </a:rPr>
              <a:t>name</a:t>
            </a:r>
            <a:r>
              <a:rPr sz="1867" dirty="0">
                <a:solidFill>
                  <a:srgbClr val="212121"/>
                </a:solidFill>
                <a:latin typeface="Calibri Light"/>
                <a:cs typeface="Calibri Light"/>
              </a:rPr>
              <a:t>:</a:t>
            </a:r>
            <a:r>
              <a:rPr sz="1867" spc="-40" dirty="0">
                <a:solidFill>
                  <a:srgbClr val="212121"/>
                </a:solidFill>
                <a:latin typeface="Calibri Light"/>
                <a:cs typeface="Calibri Light"/>
              </a:rPr>
              <a:t> </a:t>
            </a:r>
            <a:r>
              <a:rPr sz="1867" spc="-7" dirty="0">
                <a:solidFill>
                  <a:srgbClr val="212121"/>
                </a:solidFill>
                <a:latin typeface="Calibri Light"/>
                <a:cs typeface="Calibri Light"/>
              </a:rPr>
              <a:t>white,</a:t>
            </a:r>
            <a:r>
              <a:rPr sz="1867" spc="-40" dirty="0">
                <a:solidFill>
                  <a:srgbClr val="212121"/>
                </a:solidFill>
                <a:latin typeface="Calibri Light"/>
                <a:cs typeface="Calibri Light"/>
              </a:rPr>
              <a:t> </a:t>
            </a:r>
            <a:r>
              <a:rPr sz="1867" spc="-33" dirty="0">
                <a:solidFill>
                  <a:srgbClr val="212121"/>
                </a:solidFill>
                <a:latin typeface="Calibri Light"/>
                <a:cs typeface="Calibri Light"/>
              </a:rPr>
              <a:t>silver,</a:t>
            </a:r>
            <a:r>
              <a:rPr sz="1867" spc="-20" dirty="0">
                <a:solidFill>
                  <a:srgbClr val="212121"/>
                </a:solidFill>
                <a:latin typeface="Calibri Light"/>
                <a:cs typeface="Calibri Light"/>
              </a:rPr>
              <a:t> </a:t>
            </a:r>
            <a:r>
              <a:rPr sz="1867" dirty="0">
                <a:solidFill>
                  <a:srgbClr val="212121"/>
                </a:solidFill>
                <a:latin typeface="Calibri Light"/>
                <a:cs typeface="Calibri Light"/>
              </a:rPr>
              <a:t>black,</a:t>
            </a:r>
            <a:r>
              <a:rPr sz="1867" spc="-40" dirty="0">
                <a:solidFill>
                  <a:srgbClr val="212121"/>
                </a:solidFill>
                <a:latin typeface="Calibri Light"/>
                <a:cs typeface="Calibri Light"/>
              </a:rPr>
              <a:t> </a:t>
            </a:r>
            <a:r>
              <a:rPr sz="1867" dirty="0">
                <a:solidFill>
                  <a:srgbClr val="212121"/>
                </a:solidFill>
                <a:latin typeface="Calibri Light"/>
                <a:cs typeface="Calibri Light"/>
              </a:rPr>
              <a:t>lightblue,</a:t>
            </a:r>
            <a:r>
              <a:rPr sz="1867" spc="-53" dirty="0">
                <a:solidFill>
                  <a:srgbClr val="212121"/>
                </a:solidFill>
                <a:latin typeface="Calibri Light"/>
                <a:cs typeface="Calibri Light"/>
              </a:rPr>
              <a:t> </a:t>
            </a:r>
            <a:r>
              <a:rPr sz="1867" dirty="0">
                <a:solidFill>
                  <a:srgbClr val="212121"/>
                </a:solidFill>
                <a:latin typeface="Calibri Light"/>
                <a:cs typeface="Calibri Light"/>
              </a:rPr>
              <a:t>...</a:t>
            </a:r>
            <a:endParaRPr sz="1867">
              <a:latin typeface="Calibri Light"/>
              <a:cs typeface="Calibri Light"/>
            </a:endParaRPr>
          </a:p>
          <a:p>
            <a:pPr>
              <a:spcBef>
                <a:spcPts val="47"/>
              </a:spcBef>
              <a:buClr>
                <a:srgbClr val="212121"/>
              </a:buClr>
              <a:buFont typeface="Arial MT"/>
              <a:buChar char="•"/>
            </a:pPr>
            <a:endParaRPr sz="1533">
              <a:latin typeface="Calibri Light"/>
              <a:cs typeface="Calibri Light"/>
            </a:endParaRPr>
          </a:p>
          <a:p>
            <a:pPr marL="246374" indent="-230288">
              <a:spcBef>
                <a:spcPts val="7"/>
              </a:spcBef>
              <a:buFont typeface="Arial MT"/>
              <a:buChar char="•"/>
              <a:tabLst>
                <a:tab pos="247220" algn="l"/>
              </a:tabLst>
            </a:pPr>
            <a:r>
              <a:rPr sz="1867" spc="-7" dirty="0">
                <a:solidFill>
                  <a:srgbClr val="212121"/>
                </a:solidFill>
                <a:latin typeface="Calibri Light"/>
                <a:cs typeface="Calibri Light"/>
              </a:rPr>
              <a:t>RGB:</a:t>
            </a:r>
            <a:r>
              <a:rPr sz="1867" spc="-47" dirty="0">
                <a:solidFill>
                  <a:srgbClr val="212121"/>
                </a:solidFill>
                <a:latin typeface="Calibri Light"/>
                <a:cs typeface="Calibri Light"/>
              </a:rPr>
              <a:t> </a:t>
            </a:r>
            <a:r>
              <a:rPr sz="1867" spc="-7" dirty="0">
                <a:solidFill>
                  <a:srgbClr val="0089CF"/>
                </a:solidFill>
                <a:latin typeface="Calibri Light"/>
                <a:cs typeface="Calibri Light"/>
              </a:rPr>
              <a:t>rgb</a:t>
            </a:r>
            <a:r>
              <a:rPr sz="1867" spc="-7" dirty="0">
                <a:solidFill>
                  <a:srgbClr val="212121"/>
                </a:solidFill>
                <a:latin typeface="Calibri Light"/>
                <a:cs typeface="Calibri Light"/>
              </a:rPr>
              <a:t>(255,</a:t>
            </a:r>
            <a:r>
              <a:rPr sz="1867" spc="-27" dirty="0">
                <a:solidFill>
                  <a:srgbClr val="212121"/>
                </a:solidFill>
                <a:latin typeface="Calibri Light"/>
                <a:cs typeface="Calibri Light"/>
              </a:rPr>
              <a:t> </a:t>
            </a:r>
            <a:r>
              <a:rPr sz="1867" dirty="0">
                <a:solidFill>
                  <a:srgbClr val="212121"/>
                </a:solidFill>
                <a:latin typeface="Calibri Light"/>
                <a:cs typeface="Calibri Light"/>
              </a:rPr>
              <a:t>0,</a:t>
            </a:r>
            <a:r>
              <a:rPr sz="1867" spc="-33" dirty="0">
                <a:solidFill>
                  <a:srgbClr val="212121"/>
                </a:solidFill>
                <a:latin typeface="Calibri Light"/>
                <a:cs typeface="Calibri Light"/>
              </a:rPr>
              <a:t> </a:t>
            </a:r>
            <a:r>
              <a:rPr sz="1867" dirty="0">
                <a:solidFill>
                  <a:srgbClr val="212121"/>
                </a:solidFill>
                <a:latin typeface="Calibri Light"/>
                <a:cs typeface="Calibri Light"/>
              </a:rPr>
              <a:t>0)</a:t>
            </a:r>
            <a:endParaRPr sz="1867">
              <a:latin typeface="Calibri Light"/>
              <a:cs typeface="Calibri Light"/>
            </a:endParaRPr>
          </a:p>
          <a:p>
            <a:pPr marL="246374" indent="-230288">
              <a:spcBef>
                <a:spcPts val="1920"/>
              </a:spcBef>
              <a:buFont typeface="Arial MT"/>
              <a:buChar char="•"/>
              <a:tabLst>
                <a:tab pos="247220" algn="l"/>
              </a:tabLst>
            </a:pPr>
            <a:r>
              <a:rPr sz="1867" spc="-13" dirty="0">
                <a:solidFill>
                  <a:srgbClr val="212121"/>
                </a:solidFill>
                <a:latin typeface="Calibri Light"/>
                <a:cs typeface="Calibri Light"/>
              </a:rPr>
              <a:t>RGBA:</a:t>
            </a:r>
            <a:r>
              <a:rPr sz="1867" spc="-27" dirty="0">
                <a:solidFill>
                  <a:srgbClr val="212121"/>
                </a:solidFill>
                <a:latin typeface="Calibri Light"/>
                <a:cs typeface="Calibri Light"/>
              </a:rPr>
              <a:t> </a:t>
            </a:r>
            <a:r>
              <a:rPr sz="1867" spc="-7" dirty="0">
                <a:solidFill>
                  <a:srgbClr val="0089CF"/>
                </a:solidFill>
                <a:latin typeface="Calibri Light"/>
                <a:cs typeface="Calibri Light"/>
              </a:rPr>
              <a:t>rgba</a:t>
            </a:r>
            <a:r>
              <a:rPr sz="1867" spc="-7" dirty="0">
                <a:solidFill>
                  <a:srgbClr val="212121"/>
                </a:solidFill>
                <a:latin typeface="Calibri Light"/>
                <a:cs typeface="Calibri Light"/>
              </a:rPr>
              <a:t>(0,255,0,0.3)</a:t>
            </a:r>
            <a:endParaRPr sz="1867">
              <a:latin typeface="Calibri Light"/>
              <a:cs typeface="Calibri Light"/>
            </a:endParaRPr>
          </a:p>
          <a:p>
            <a:pPr marL="246374" indent="-230288">
              <a:spcBef>
                <a:spcPts val="1920"/>
              </a:spcBef>
              <a:buFont typeface="Arial MT"/>
              <a:buChar char="•"/>
              <a:tabLst>
                <a:tab pos="247220" algn="l"/>
              </a:tabLst>
            </a:pPr>
            <a:r>
              <a:rPr sz="1867" dirty="0">
                <a:solidFill>
                  <a:srgbClr val="212121"/>
                </a:solidFill>
                <a:latin typeface="Calibri Light"/>
                <a:cs typeface="Calibri Light"/>
              </a:rPr>
              <a:t>HSL:</a:t>
            </a:r>
            <a:r>
              <a:rPr sz="1867" spc="-47" dirty="0">
                <a:solidFill>
                  <a:srgbClr val="212121"/>
                </a:solidFill>
                <a:latin typeface="Calibri Light"/>
                <a:cs typeface="Calibri Light"/>
              </a:rPr>
              <a:t> </a:t>
            </a:r>
            <a:r>
              <a:rPr sz="1867" spc="-7" dirty="0">
                <a:solidFill>
                  <a:srgbClr val="0089CF"/>
                </a:solidFill>
                <a:latin typeface="Calibri Light"/>
                <a:cs typeface="Calibri Light"/>
              </a:rPr>
              <a:t>hsl</a:t>
            </a:r>
            <a:r>
              <a:rPr sz="1867" spc="-7" dirty="0">
                <a:solidFill>
                  <a:srgbClr val="212121"/>
                </a:solidFill>
                <a:latin typeface="Calibri Light"/>
                <a:cs typeface="Calibri Light"/>
              </a:rPr>
              <a:t>(120,100%,</a:t>
            </a:r>
            <a:r>
              <a:rPr sz="1867" spc="-33" dirty="0">
                <a:solidFill>
                  <a:srgbClr val="212121"/>
                </a:solidFill>
                <a:latin typeface="Calibri Light"/>
                <a:cs typeface="Calibri Light"/>
              </a:rPr>
              <a:t> </a:t>
            </a:r>
            <a:r>
              <a:rPr sz="1867" spc="-7" dirty="0">
                <a:solidFill>
                  <a:srgbClr val="212121"/>
                </a:solidFill>
                <a:latin typeface="Calibri Light"/>
                <a:cs typeface="Calibri Light"/>
              </a:rPr>
              <a:t>25%)</a:t>
            </a:r>
            <a:endParaRPr sz="1867">
              <a:latin typeface="Calibri Light"/>
              <a:cs typeface="Calibri Light"/>
            </a:endParaRPr>
          </a:p>
          <a:p>
            <a:pPr>
              <a:spcBef>
                <a:spcPts val="47"/>
              </a:spcBef>
              <a:buClr>
                <a:srgbClr val="212121"/>
              </a:buClr>
              <a:buFont typeface="Arial MT"/>
              <a:buChar char="•"/>
            </a:pPr>
            <a:endParaRPr sz="1533">
              <a:latin typeface="Calibri Light"/>
              <a:cs typeface="Calibri Light"/>
            </a:endParaRPr>
          </a:p>
          <a:p>
            <a:pPr marL="246374" indent="-230288">
              <a:buFont typeface="Arial MT"/>
              <a:buChar char="•"/>
              <a:tabLst>
                <a:tab pos="247220" algn="l"/>
              </a:tabLst>
            </a:pPr>
            <a:r>
              <a:rPr sz="1867" spc="-7" dirty="0">
                <a:solidFill>
                  <a:srgbClr val="212121"/>
                </a:solidFill>
                <a:latin typeface="Calibri Light"/>
                <a:cs typeface="Calibri Light"/>
              </a:rPr>
              <a:t>HSLA:</a:t>
            </a:r>
            <a:r>
              <a:rPr sz="1867" spc="-40" dirty="0">
                <a:solidFill>
                  <a:srgbClr val="212121"/>
                </a:solidFill>
                <a:latin typeface="Calibri Light"/>
                <a:cs typeface="Calibri Light"/>
              </a:rPr>
              <a:t> </a:t>
            </a:r>
            <a:r>
              <a:rPr sz="1867" dirty="0">
                <a:solidFill>
                  <a:srgbClr val="0089CF"/>
                </a:solidFill>
                <a:latin typeface="Calibri Light"/>
                <a:cs typeface="Calibri Light"/>
              </a:rPr>
              <a:t>hsla</a:t>
            </a:r>
            <a:r>
              <a:rPr sz="1867" dirty="0">
                <a:solidFill>
                  <a:srgbClr val="212121"/>
                </a:solidFill>
                <a:latin typeface="Calibri Light"/>
                <a:cs typeface="Calibri Light"/>
              </a:rPr>
              <a:t>(120,100%,</a:t>
            </a:r>
            <a:r>
              <a:rPr sz="1867" spc="-33" dirty="0">
                <a:solidFill>
                  <a:srgbClr val="212121"/>
                </a:solidFill>
                <a:latin typeface="Calibri Light"/>
                <a:cs typeface="Calibri Light"/>
              </a:rPr>
              <a:t> </a:t>
            </a:r>
            <a:r>
              <a:rPr sz="1867" spc="-7" dirty="0">
                <a:solidFill>
                  <a:srgbClr val="212121"/>
                </a:solidFill>
                <a:latin typeface="Calibri Light"/>
                <a:cs typeface="Calibri Light"/>
              </a:rPr>
              <a:t>50%,</a:t>
            </a:r>
            <a:r>
              <a:rPr sz="1867" spc="-33" dirty="0">
                <a:solidFill>
                  <a:srgbClr val="212121"/>
                </a:solidFill>
                <a:latin typeface="Calibri Light"/>
                <a:cs typeface="Calibri Light"/>
              </a:rPr>
              <a:t> </a:t>
            </a:r>
            <a:r>
              <a:rPr sz="1867" dirty="0">
                <a:solidFill>
                  <a:srgbClr val="212121"/>
                </a:solidFill>
                <a:latin typeface="Calibri Light"/>
                <a:cs typeface="Calibri Light"/>
              </a:rPr>
              <a:t>0.3)</a:t>
            </a:r>
            <a:endParaRPr sz="1867">
              <a:latin typeface="Calibri Light"/>
              <a:cs typeface="Calibri Light"/>
            </a:endParaRPr>
          </a:p>
        </p:txBody>
      </p:sp>
      <p:sp>
        <p:nvSpPr>
          <p:cNvPr id="7" name="Rounded Rectangle 17">
            <a:extLst>
              <a:ext uri="{FF2B5EF4-FFF2-40B4-BE49-F238E27FC236}">
                <a16:creationId xmlns:a16="http://schemas.microsoft.com/office/drawing/2014/main" id="{75CA2AD0-973C-9C87-7A44-C9E04DF184C6}"/>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2A220876-4799-9299-0A43-EBFB421E6C7F}"/>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573555" y="6469666"/>
            <a:ext cx="439555" cy="219386"/>
          </a:xfrm>
          <a:prstGeom prst="rect">
            <a:avLst/>
          </a:prstGeom>
        </p:spPr>
      </p:pic>
      <p:pic>
        <p:nvPicPr>
          <p:cNvPr id="6" name="object 6"/>
          <p:cNvPicPr/>
          <p:nvPr/>
        </p:nvPicPr>
        <p:blipFill>
          <a:blip r:embed="rId3" cstate="print"/>
          <a:stretch>
            <a:fillRect/>
          </a:stretch>
        </p:blipFill>
        <p:spPr>
          <a:xfrm>
            <a:off x="460316" y="1398904"/>
            <a:ext cx="4796827" cy="5272248"/>
          </a:xfrm>
          <a:prstGeom prst="rect">
            <a:avLst/>
          </a:prstGeom>
        </p:spPr>
      </p:pic>
      <p:sp>
        <p:nvSpPr>
          <p:cNvPr id="7" name="object 7"/>
          <p:cNvSpPr/>
          <p:nvPr/>
        </p:nvSpPr>
        <p:spPr>
          <a:xfrm>
            <a:off x="393191" y="956055"/>
            <a:ext cx="11407140" cy="0"/>
          </a:xfrm>
          <a:custGeom>
            <a:avLst/>
            <a:gdLst/>
            <a:ahLst/>
            <a:cxnLst/>
            <a:rect l="l" t="t" r="r" b="b"/>
            <a:pathLst>
              <a:path w="8555355">
                <a:moveTo>
                  <a:pt x="0" y="0"/>
                </a:moveTo>
                <a:lnTo>
                  <a:pt x="8555228" y="0"/>
                </a:lnTo>
              </a:path>
            </a:pathLst>
          </a:custGeom>
          <a:ln w="19050">
            <a:solidFill>
              <a:srgbClr val="F5F5F5"/>
            </a:solidFill>
          </a:ln>
        </p:spPr>
        <p:txBody>
          <a:bodyPr wrap="square" lIns="0" tIns="0" rIns="0" bIns="0" rtlCol="0"/>
          <a:lstStyle/>
          <a:p>
            <a:endParaRPr sz="2400"/>
          </a:p>
        </p:txBody>
      </p:sp>
      <p:sp>
        <p:nvSpPr>
          <p:cNvPr id="8" name="object 8"/>
          <p:cNvSpPr txBox="1">
            <a:spLocks noGrp="1"/>
          </p:cNvSpPr>
          <p:nvPr>
            <p:ph type="title"/>
          </p:nvPr>
        </p:nvSpPr>
        <p:spPr>
          <a:xfrm>
            <a:off x="573555" y="600076"/>
            <a:ext cx="3934741" cy="695062"/>
          </a:xfrm>
          <a:prstGeom prst="rect">
            <a:avLst/>
          </a:prstGeom>
        </p:spPr>
        <p:txBody>
          <a:bodyPr vert="horz" wrap="square" lIns="0" tIns="17780" rIns="0" bIns="0" rtlCol="0">
            <a:spAutoFit/>
          </a:bodyPr>
          <a:lstStyle/>
          <a:p>
            <a:pPr marL="16933">
              <a:lnSpc>
                <a:spcPct val="100000"/>
              </a:lnSpc>
              <a:spcBef>
                <a:spcPts val="140"/>
              </a:spcBef>
            </a:pPr>
            <a:r>
              <a:rPr spc="93" dirty="0"/>
              <a:t>Basic</a:t>
            </a:r>
            <a:r>
              <a:rPr spc="113" dirty="0"/>
              <a:t> </a:t>
            </a:r>
            <a:r>
              <a:rPr spc="93" dirty="0"/>
              <a:t>selectors</a:t>
            </a:r>
          </a:p>
        </p:txBody>
      </p:sp>
      <p:sp>
        <p:nvSpPr>
          <p:cNvPr id="10" name="object 10"/>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19</a:t>
            </a:fld>
            <a:endParaRPr dirty="0"/>
          </a:p>
        </p:txBody>
      </p:sp>
      <p:sp>
        <p:nvSpPr>
          <p:cNvPr id="9" name="object 9"/>
          <p:cNvSpPr txBox="1"/>
          <p:nvPr/>
        </p:nvSpPr>
        <p:spPr>
          <a:xfrm>
            <a:off x="6201834" y="1591936"/>
            <a:ext cx="5041053" cy="3974079"/>
          </a:xfrm>
          <a:prstGeom prst="rect">
            <a:avLst/>
          </a:prstGeom>
        </p:spPr>
        <p:txBody>
          <a:bodyPr vert="horz" wrap="square" lIns="0" tIns="179493" rIns="0" bIns="0" rtlCol="0">
            <a:spAutoFit/>
          </a:bodyPr>
          <a:lstStyle/>
          <a:p>
            <a:pPr marL="246374" indent="-230288">
              <a:spcBef>
                <a:spcPts val="1413"/>
              </a:spcBef>
              <a:buFont typeface="Arial MT"/>
              <a:buChar char="•"/>
              <a:tabLst>
                <a:tab pos="247220" algn="l"/>
              </a:tabLst>
            </a:pPr>
            <a:r>
              <a:rPr sz="2133" spc="-20" dirty="0">
                <a:solidFill>
                  <a:srgbClr val="212121"/>
                </a:solidFill>
                <a:latin typeface="Calibri Light"/>
                <a:cs typeface="Calibri Light"/>
              </a:rPr>
              <a:t>ID</a:t>
            </a:r>
            <a:endParaRPr sz="2133" dirty="0">
              <a:latin typeface="Calibri Light"/>
              <a:cs typeface="Calibri Light"/>
            </a:endParaRPr>
          </a:p>
          <a:p>
            <a:pPr marL="703562" lvl="1" indent="-230288">
              <a:spcBef>
                <a:spcPts val="1280"/>
              </a:spcBef>
              <a:buFont typeface="Arial MT"/>
              <a:buChar char="•"/>
              <a:tabLst>
                <a:tab pos="704409" algn="l"/>
              </a:tabLst>
            </a:pPr>
            <a:r>
              <a:rPr sz="2133" spc="-7" dirty="0">
                <a:solidFill>
                  <a:srgbClr val="212121"/>
                </a:solidFill>
                <a:latin typeface="Calibri Light"/>
                <a:cs typeface="Calibri Light"/>
              </a:rPr>
              <a:t>Selects the</a:t>
            </a:r>
            <a:r>
              <a:rPr sz="2133" dirty="0">
                <a:solidFill>
                  <a:srgbClr val="212121"/>
                </a:solidFill>
                <a:latin typeface="Calibri Light"/>
                <a:cs typeface="Calibri Light"/>
              </a:rPr>
              <a:t> </a:t>
            </a:r>
            <a:r>
              <a:rPr sz="2133" spc="-13" dirty="0">
                <a:solidFill>
                  <a:srgbClr val="212121"/>
                </a:solidFill>
                <a:latin typeface="Calibri Light"/>
                <a:cs typeface="Calibri Light"/>
              </a:rPr>
              <a:t>element</a:t>
            </a:r>
            <a:r>
              <a:rPr sz="2133" dirty="0">
                <a:solidFill>
                  <a:srgbClr val="212121"/>
                </a:solidFill>
                <a:latin typeface="Calibri Light"/>
                <a:cs typeface="Calibri Light"/>
              </a:rPr>
              <a:t> </a:t>
            </a:r>
            <a:r>
              <a:rPr sz="2133" spc="-7" dirty="0">
                <a:solidFill>
                  <a:srgbClr val="212121"/>
                </a:solidFill>
                <a:latin typeface="Calibri Light"/>
                <a:cs typeface="Calibri Light"/>
              </a:rPr>
              <a:t>with</a:t>
            </a:r>
            <a:r>
              <a:rPr sz="2133" spc="7" dirty="0">
                <a:solidFill>
                  <a:srgbClr val="212121"/>
                </a:solidFill>
                <a:latin typeface="Calibri Light"/>
                <a:cs typeface="Calibri Light"/>
              </a:rPr>
              <a:t> </a:t>
            </a:r>
            <a:r>
              <a:rPr sz="2133" spc="-13" dirty="0">
                <a:solidFill>
                  <a:srgbClr val="0089CF"/>
                </a:solidFill>
                <a:latin typeface="Calibri Light"/>
                <a:cs typeface="Calibri Light"/>
              </a:rPr>
              <a:t>id="firstname"</a:t>
            </a:r>
            <a:endParaRPr sz="2133" dirty="0">
              <a:latin typeface="Calibri Light"/>
              <a:cs typeface="Calibri Light"/>
            </a:endParaRPr>
          </a:p>
          <a:p>
            <a:pPr marL="246374" indent="-230288">
              <a:spcBef>
                <a:spcPts val="1280"/>
              </a:spcBef>
              <a:buFont typeface="Arial MT"/>
              <a:buChar char="•"/>
              <a:tabLst>
                <a:tab pos="247220" algn="l"/>
              </a:tabLst>
            </a:pPr>
            <a:r>
              <a:rPr sz="2133" spc="-7" dirty="0">
                <a:solidFill>
                  <a:srgbClr val="212121"/>
                </a:solidFill>
                <a:latin typeface="Calibri Light"/>
                <a:cs typeface="Calibri Light"/>
              </a:rPr>
              <a:t>Class</a:t>
            </a:r>
            <a:endParaRPr sz="2133" dirty="0">
              <a:latin typeface="Calibri Light"/>
              <a:cs typeface="Calibri Light"/>
            </a:endParaRPr>
          </a:p>
          <a:p>
            <a:pPr marL="703562" lvl="1" indent="-230288">
              <a:spcBef>
                <a:spcPts val="1280"/>
              </a:spcBef>
              <a:buFont typeface="Arial MT"/>
              <a:buChar char="•"/>
              <a:tabLst>
                <a:tab pos="704409" algn="l"/>
              </a:tabLst>
            </a:pPr>
            <a:r>
              <a:rPr sz="2133" spc="-7" dirty="0">
                <a:solidFill>
                  <a:srgbClr val="212121"/>
                </a:solidFill>
                <a:latin typeface="Calibri Light"/>
                <a:cs typeface="Calibri Light"/>
              </a:rPr>
              <a:t>Selects all</a:t>
            </a:r>
            <a:r>
              <a:rPr sz="2133" spc="-20" dirty="0">
                <a:solidFill>
                  <a:srgbClr val="212121"/>
                </a:solidFill>
                <a:latin typeface="Calibri Light"/>
                <a:cs typeface="Calibri Light"/>
              </a:rPr>
              <a:t> </a:t>
            </a:r>
            <a:r>
              <a:rPr sz="2133" spc="-13" dirty="0">
                <a:solidFill>
                  <a:srgbClr val="212121"/>
                </a:solidFill>
                <a:latin typeface="Calibri Light"/>
                <a:cs typeface="Calibri Light"/>
              </a:rPr>
              <a:t>elements</a:t>
            </a:r>
            <a:r>
              <a:rPr sz="2133" spc="7" dirty="0">
                <a:solidFill>
                  <a:srgbClr val="212121"/>
                </a:solidFill>
                <a:latin typeface="Calibri Light"/>
                <a:cs typeface="Calibri Light"/>
              </a:rPr>
              <a:t> </a:t>
            </a:r>
            <a:r>
              <a:rPr sz="2133" spc="-7" dirty="0">
                <a:solidFill>
                  <a:srgbClr val="212121"/>
                </a:solidFill>
                <a:latin typeface="Calibri Light"/>
                <a:cs typeface="Calibri Light"/>
              </a:rPr>
              <a:t>with</a:t>
            </a:r>
            <a:r>
              <a:rPr sz="2133" dirty="0">
                <a:solidFill>
                  <a:srgbClr val="212121"/>
                </a:solidFill>
                <a:latin typeface="Calibri Light"/>
                <a:cs typeface="Calibri Light"/>
              </a:rPr>
              <a:t> </a:t>
            </a:r>
            <a:r>
              <a:rPr sz="2133" spc="-13" dirty="0">
                <a:solidFill>
                  <a:srgbClr val="0089CF"/>
                </a:solidFill>
                <a:latin typeface="Calibri Light"/>
                <a:cs typeface="Calibri Light"/>
              </a:rPr>
              <a:t>class="intro"</a:t>
            </a:r>
            <a:endParaRPr sz="2133" dirty="0">
              <a:latin typeface="Calibri Light"/>
              <a:cs typeface="Calibri Light"/>
            </a:endParaRPr>
          </a:p>
          <a:p>
            <a:pPr marL="246374" indent="-230288">
              <a:spcBef>
                <a:spcPts val="1280"/>
              </a:spcBef>
              <a:buFont typeface="Arial MT"/>
              <a:buChar char="•"/>
              <a:tabLst>
                <a:tab pos="247220" algn="l"/>
              </a:tabLst>
            </a:pPr>
            <a:r>
              <a:rPr sz="2133" spc="-33" dirty="0">
                <a:solidFill>
                  <a:srgbClr val="212121"/>
                </a:solidFill>
                <a:latin typeface="Calibri Light"/>
                <a:cs typeface="Calibri Light"/>
              </a:rPr>
              <a:t>Type</a:t>
            </a:r>
            <a:endParaRPr sz="2133" dirty="0">
              <a:latin typeface="Calibri Light"/>
              <a:cs typeface="Calibri Light"/>
            </a:endParaRPr>
          </a:p>
          <a:p>
            <a:pPr marL="703562" lvl="1" indent="-230288">
              <a:spcBef>
                <a:spcPts val="1287"/>
              </a:spcBef>
              <a:buFont typeface="Arial MT"/>
              <a:buChar char="•"/>
              <a:tabLst>
                <a:tab pos="704409" algn="l"/>
              </a:tabLst>
            </a:pPr>
            <a:r>
              <a:rPr sz="2133" spc="-7" dirty="0">
                <a:solidFill>
                  <a:srgbClr val="212121"/>
                </a:solidFill>
                <a:latin typeface="Calibri Light"/>
                <a:cs typeface="Calibri Light"/>
              </a:rPr>
              <a:t>Selects all</a:t>
            </a:r>
            <a:r>
              <a:rPr sz="2133" spc="-27" dirty="0">
                <a:solidFill>
                  <a:srgbClr val="212121"/>
                </a:solidFill>
                <a:latin typeface="Calibri Light"/>
                <a:cs typeface="Calibri Light"/>
              </a:rPr>
              <a:t> </a:t>
            </a:r>
            <a:r>
              <a:rPr sz="2133" spc="-13" dirty="0">
                <a:solidFill>
                  <a:srgbClr val="0089CF"/>
                </a:solidFill>
                <a:latin typeface="Calibri Light"/>
                <a:cs typeface="Calibri Light"/>
              </a:rPr>
              <a:t>&lt;p&gt;</a:t>
            </a:r>
            <a:r>
              <a:rPr sz="2133" spc="20" dirty="0">
                <a:solidFill>
                  <a:srgbClr val="0089CF"/>
                </a:solidFill>
                <a:latin typeface="Calibri Light"/>
                <a:cs typeface="Calibri Light"/>
              </a:rPr>
              <a:t> </a:t>
            </a:r>
            <a:r>
              <a:rPr sz="2133" spc="-13" dirty="0">
                <a:solidFill>
                  <a:srgbClr val="212121"/>
                </a:solidFill>
                <a:latin typeface="Calibri Light"/>
                <a:cs typeface="Calibri Light"/>
              </a:rPr>
              <a:t>elements</a:t>
            </a:r>
            <a:endParaRPr sz="2133" dirty="0">
              <a:latin typeface="Calibri Light"/>
              <a:cs typeface="Calibri Light"/>
            </a:endParaRPr>
          </a:p>
          <a:p>
            <a:pPr marL="246374" indent="-230288">
              <a:spcBef>
                <a:spcPts val="1280"/>
              </a:spcBef>
              <a:buFont typeface="Arial MT"/>
              <a:buChar char="•"/>
              <a:tabLst>
                <a:tab pos="247220" algn="l"/>
              </a:tabLst>
            </a:pPr>
            <a:r>
              <a:rPr sz="2133" spc="-13" dirty="0">
                <a:solidFill>
                  <a:srgbClr val="212121"/>
                </a:solidFill>
                <a:latin typeface="Calibri Light"/>
                <a:cs typeface="Calibri Light"/>
              </a:rPr>
              <a:t>Universal</a:t>
            </a:r>
            <a:endParaRPr sz="2133" dirty="0">
              <a:latin typeface="Calibri Light"/>
              <a:cs typeface="Calibri Light"/>
            </a:endParaRPr>
          </a:p>
          <a:p>
            <a:pPr marL="703562" lvl="1" indent="-230288">
              <a:spcBef>
                <a:spcPts val="1280"/>
              </a:spcBef>
              <a:buFont typeface="Arial MT"/>
              <a:buChar char="•"/>
              <a:tabLst>
                <a:tab pos="704409" algn="l"/>
              </a:tabLst>
            </a:pPr>
            <a:r>
              <a:rPr sz="2133" spc="-7" dirty="0">
                <a:solidFill>
                  <a:srgbClr val="212121"/>
                </a:solidFill>
                <a:latin typeface="Calibri Light"/>
                <a:cs typeface="Calibri Light"/>
              </a:rPr>
              <a:t>Selects</a:t>
            </a:r>
            <a:r>
              <a:rPr sz="2133" spc="-33" dirty="0">
                <a:solidFill>
                  <a:srgbClr val="212121"/>
                </a:solidFill>
                <a:latin typeface="Calibri Light"/>
                <a:cs typeface="Calibri Light"/>
              </a:rPr>
              <a:t> </a:t>
            </a:r>
            <a:r>
              <a:rPr sz="2133" spc="-7" dirty="0">
                <a:solidFill>
                  <a:srgbClr val="0089CF"/>
                </a:solidFill>
                <a:latin typeface="Calibri Light"/>
                <a:cs typeface="Calibri Light"/>
              </a:rPr>
              <a:t>all</a:t>
            </a:r>
            <a:r>
              <a:rPr sz="2133" spc="-27" dirty="0">
                <a:solidFill>
                  <a:srgbClr val="0089CF"/>
                </a:solidFill>
                <a:latin typeface="Calibri Light"/>
                <a:cs typeface="Calibri Light"/>
              </a:rPr>
              <a:t> </a:t>
            </a:r>
            <a:r>
              <a:rPr sz="2133" spc="-13" dirty="0">
                <a:solidFill>
                  <a:srgbClr val="212121"/>
                </a:solidFill>
                <a:latin typeface="Calibri Light"/>
                <a:cs typeface="Calibri Light"/>
              </a:rPr>
              <a:t>elements</a:t>
            </a:r>
            <a:endParaRPr sz="2133" dirty="0">
              <a:latin typeface="Calibri Light"/>
              <a:cs typeface="Calibri Light"/>
            </a:endParaRPr>
          </a:p>
        </p:txBody>
      </p:sp>
      <p:sp>
        <p:nvSpPr>
          <p:cNvPr id="12" name="Rounded Rectangle 17">
            <a:extLst>
              <a:ext uri="{FF2B5EF4-FFF2-40B4-BE49-F238E27FC236}">
                <a16:creationId xmlns:a16="http://schemas.microsoft.com/office/drawing/2014/main" id="{585B8D61-3EBE-2850-2292-4DBDAEF80A1A}"/>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3" name="Picture 2" descr="KL Deemed to be University Logo">
            <a:extLst>
              <a:ext uri="{FF2B5EF4-FFF2-40B4-BE49-F238E27FC236}">
                <a16:creationId xmlns:a16="http://schemas.microsoft.com/office/drawing/2014/main" id="{F1D1C14E-ADA9-2FC2-7A50-6FF7966DA48C}"/>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D530E72E-233E-E443-1A84-D3CD02ECB889}"/>
              </a:ext>
            </a:extLst>
          </p:cNvPr>
          <p:cNvSpPr/>
          <p:nvPr/>
        </p:nvSpPr>
        <p:spPr>
          <a:xfrm>
            <a:off x="4471372" y="84408"/>
            <a:ext cx="3011576"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AIM OF THE SESSION</a:t>
            </a:r>
          </a:p>
        </p:txBody>
      </p:sp>
      <p:sp>
        <p:nvSpPr>
          <p:cNvPr id="5" name="TextBox 4">
            <a:extLst>
              <a:ext uri="{FF2B5EF4-FFF2-40B4-BE49-F238E27FC236}">
                <a16:creationId xmlns:a16="http://schemas.microsoft.com/office/drawing/2014/main" id="{D7C61438-200D-827A-D4DD-5B5127AFA187}"/>
              </a:ext>
            </a:extLst>
          </p:cNvPr>
          <p:cNvSpPr txBox="1"/>
          <p:nvPr/>
        </p:nvSpPr>
        <p:spPr>
          <a:xfrm>
            <a:off x="914400" y="684469"/>
            <a:ext cx="10731286" cy="796115"/>
          </a:xfrm>
          <a:prstGeom prst="rect">
            <a:avLst/>
          </a:prstGeom>
          <a:gradFill flip="none" rotWithShape="1">
            <a:gsLst>
              <a:gs pos="0">
                <a:schemeClr val="accent1">
                  <a:lumMod val="5000"/>
                  <a:lumOff val="95000"/>
                  <a:alpha val="0"/>
                </a:schemeClr>
              </a:gs>
              <a:gs pos="100000">
                <a:schemeClr val="accent1">
                  <a:lumMod val="30000"/>
                  <a:lumOff val="70000"/>
                </a:schemeClr>
              </a:gs>
            </a:gsLst>
            <a:path path="circle">
              <a:fillToRect l="50000" t="50000" r="50000" b="50000"/>
            </a:path>
            <a:tileRect/>
          </a:gradFill>
          <a:ln cap="rnd">
            <a:solidFill>
              <a:schemeClr val="accent1">
                <a:lumMod val="20000"/>
                <a:lumOff val="80000"/>
              </a:schemeClr>
            </a:solidFill>
            <a:round/>
          </a:ln>
          <a:effectLst>
            <a:outerShdw blurRad="50800" dist="38100" algn="l" rotWithShape="0">
              <a:schemeClr val="accent1">
                <a:lumMod val="40000"/>
                <a:lumOff val="60000"/>
                <a:alpha val="0"/>
              </a:schemeClr>
            </a:outerShdw>
          </a:effectLst>
        </p:spPr>
        <p:txBody>
          <a:bodyPr wrap="square" lIns="91440" tIns="45720" rIns="91440" bIns="45720" rtlCol="0" anchor="t">
            <a:spAutoFit/>
          </a:bodyPr>
          <a:lstStyle/>
          <a:p>
            <a:pPr>
              <a:lnSpc>
                <a:spcPct val="150000"/>
              </a:lnSpc>
            </a:pPr>
            <a:r>
              <a:rPr lang="en-US" sz="1600" b="0" i="0" dirty="0">
                <a:effectLst/>
                <a:latin typeface="Poppins"/>
                <a:cs typeface="Poppins"/>
              </a:rPr>
              <a:t>To familiarize students with the basic concept of CSS</a:t>
            </a:r>
          </a:p>
          <a:p>
            <a:pPr>
              <a:lnSpc>
                <a:spcPct val="150000"/>
              </a:lnSpc>
            </a:pPr>
            <a:endParaRPr lang="en-US" sz="1600" b="0" i="0" dirty="0">
              <a:effectLst/>
              <a:latin typeface="Poppins"/>
              <a:cs typeface="Poppins"/>
            </a:endParaRPr>
          </a:p>
        </p:txBody>
      </p:sp>
      <p:sp>
        <p:nvSpPr>
          <p:cNvPr id="7" name="Rounded Rectangle 17">
            <a:extLst>
              <a:ext uri="{FF2B5EF4-FFF2-40B4-BE49-F238E27FC236}">
                <a16:creationId xmlns:a16="http://schemas.microsoft.com/office/drawing/2014/main" id="{7F3AABB0-F8BA-C900-B6BF-45F4B58E9490}"/>
              </a:ext>
            </a:extLst>
          </p:cNvPr>
          <p:cNvSpPr/>
          <p:nvPr/>
        </p:nvSpPr>
        <p:spPr>
          <a:xfrm>
            <a:off x="4160582" y="1807062"/>
            <a:ext cx="3870831"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INSTRUCTIONAL OBJECTIVES</a:t>
            </a:r>
          </a:p>
        </p:txBody>
      </p:sp>
      <p:sp>
        <p:nvSpPr>
          <p:cNvPr id="9" name="TextBox 8">
            <a:extLst>
              <a:ext uri="{FF2B5EF4-FFF2-40B4-BE49-F238E27FC236}">
                <a16:creationId xmlns:a16="http://schemas.microsoft.com/office/drawing/2014/main" id="{2B5EAD4E-C007-9DE7-A40A-12802D3C9611}"/>
              </a:ext>
            </a:extLst>
          </p:cNvPr>
          <p:cNvSpPr txBox="1"/>
          <p:nvPr/>
        </p:nvSpPr>
        <p:spPr>
          <a:xfrm>
            <a:off x="1752600" y="2438605"/>
            <a:ext cx="8791575" cy="1077218"/>
          </a:xfrm>
          <a:prstGeom prst="rect">
            <a:avLst/>
          </a:prstGeom>
          <a:gradFill flip="none" rotWithShape="1">
            <a:gsLst>
              <a:gs pos="0">
                <a:schemeClr val="accent1">
                  <a:lumMod val="5000"/>
                  <a:lumOff val="95000"/>
                </a:schemeClr>
              </a:gs>
              <a:gs pos="100000">
                <a:schemeClr val="accent1">
                  <a:lumMod val="30000"/>
                  <a:lumOff val="70000"/>
                </a:schemeClr>
              </a:gs>
            </a:gsLst>
            <a:path path="circle">
              <a:fillToRect l="50000" t="50000" r="50000" b="50000"/>
            </a:path>
            <a:tileRect/>
          </a:gradFill>
          <a:ln>
            <a:solidFill>
              <a:schemeClr val="accent1">
                <a:lumMod val="20000"/>
                <a:lumOff val="80000"/>
              </a:schemeClr>
            </a:solidFill>
          </a:ln>
          <a:effectLst>
            <a:outerShdw blurRad="50800" dist="38100" algn="l" rotWithShape="0">
              <a:schemeClr val="accent1">
                <a:lumMod val="40000"/>
                <a:lumOff val="60000"/>
                <a:alpha val="40000"/>
              </a:schemeClr>
            </a:outerShdw>
          </a:effectLst>
        </p:spPr>
        <p:txBody>
          <a:bodyPr wrap="square" lIns="91440" tIns="45720" rIns="91440" bIns="45720" rtlCol="0" anchor="t">
            <a:spAutoFit/>
          </a:bodyPr>
          <a:lstStyle/>
          <a:p>
            <a:pPr>
              <a:lnSpc>
                <a:spcPct val="200000"/>
              </a:lnSpc>
            </a:pPr>
            <a:r>
              <a:rPr lang="en-US" sz="1600" dirty="0">
                <a:latin typeface="Poppins"/>
                <a:cs typeface="Poppins"/>
              </a:rPr>
              <a:t>This</a:t>
            </a:r>
            <a:r>
              <a:rPr lang="en-US" sz="1600" b="0" i="0" dirty="0">
                <a:effectLst/>
                <a:latin typeface="Poppins"/>
                <a:cs typeface="Poppins"/>
              </a:rPr>
              <a:t> </a:t>
            </a:r>
            <a:r>
              <a:rPr lang="en-US" sz="1600" dirty="0">
                <a:latin typeface="Poppins"/>
                <a:cs typeface="Poppins"/>
              </a:rPr>
              <a:t>Session</a:t>
            </a:r>
            <a:r>
              <a:rPr lang="en-US" sz="1600" b="0" i="0" dirty="0">
                <a:effectLst/>
                <a:latin typeface="Poppins"/>
                <a:cs typeface="Poppins"/>
              </a:rPr>
              <a:t> is designed to:</a:t>
            </a:r>
          </a:p>
          <a:p>
            <a:pPr marL="342900" indent="-342900">
              <a:buAutoNum type="arabicPeriod"/>
            </a:pPr>
            <a:r>
              <a:rPr lang="en-US" sz="1600" b="0" i="0" dirty="0">
                <a:effectLst/>
                <a:latin typeface="Arial" panose="020B0604020202020204" pitchFamily="34" charset="0"/>
              </a:rPr>
              <a:t>Why CSS</a:t>
            </a:r>
          </a:p>
          <a:p>
            <a:pPr marL="342900" indent="-342900">
              <a:buAutoNum type="arabicPeriod"/>
            </a:pPr>
            <a:r>
              <a:rPr lang="en-US" sz="1600" b="0" i="0" dirty="0">
                <a:effectLst/>
                <a:latin typeface="Arial" panose="020B0604020202020204" pitchFamily="34" charset="0"/>
              </a:rPr>
              <a:t>Styling to HTML</a:t>
            </a:r>
          </a:p>
        </p:txBody>
      </p:sp>
      <p:pic>
        <p:nvPicPr>
          <p:cNvPr id="11" name="Graphic 10" descr="Bullseye outline">
            <a:extLst>
              <a:ext uri="{FF2B5EF4-FFF2-40B4-BE49-F238E27FC236}">
                <a16:creationId xmlns:a16="http://schemas.microsoft.com/office/drawing/2014/main" id="{AB75B03E-9C0C-0AF7-2A76-D8618F8F99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25326"/>
            <a:ext cx="914400" cy="914400"/>
          </a:xfrm>
          <a:prstGeom prst="rect">
            <a:avLst/>
          </a:prstGeom>
        </p:spPr>
      </p:pic>
      <p:pic>
        <p:nvPicPr>
          <p:cNvPr id="27" name="Graphic 26" descr="Presentation with checklist outline">
            <a:extLst>
              <a:ext uri="{FF2B5EF4-FFF2-40B4-BE49-F238E27FC236}">
                <a16:creationId xmlns:a16="http://schemas.microsoft.com/office/drawing/2014/main" id="{1E9F25CA-EF99-00B6-5FFA-810D1F1806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2438605"/>
            <a:ext cx="914400" cy="914400"/>
          </a:xfrm>
          <a:prstGeom prst="rect">
            <a:avLst/>
          </a:prstGeom>
        </p:spPr>
      </p:pic>
      <p:sp>
        <p:nvSpPr>
          <p:cNvPr id="29" name="Rounded Rectangle 17">
            <a:extLst>
              <a:ext uri="{FF2B5EF4-FFF2-40B4-BE49-F238E27FC236}">
                <a16:creationId xmlns:a16="http://schemas.microsoft.com/office/drawing/2014/main" id="{6652A33D-9A9E-3EAC-0CAE-113901ECA179}"/>
              </a:ext>
            </a:extLst>
          </p:cNvPr>
          <p:cNvSpPr/>
          <p:nvPr/>
        </p:nvSpPr>
        <p:spPr>
          <a:xfrm>
            <a:off x="4212971" y="4249110"/>
            <a:ext cx="3870831" cy="390698"/>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LEARNING OUTCOMES</a:t>
            </a:r>
          </a:p>
        </p:txBody>
      </p:sp>
      <p:pic>
        <p:nvPicPr>
          <p:cNvPr id="31" name="Graphic 30" descr="Idea outline">
            <a:extLst>
              <a:ext uri="{FF2B5EF4-FFF2-40B4-BE49-F238E27FC236}">
                <a16:creationId xmlns:a16="http://schemas.microsoft.com/office/drawing/2014/main" id="{5F765FC3-60CF-297F-C1BD-F5A7B8B943A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400" y="4765771"/>
            <a:ext cx="914400" cy="914400"/>
          </a:xfrm>
          <a:prstGeom prst="rect">
            <a:avLst/>
          </a:prstGeom>
        </p:spPr>
      </p:pic>
      <p:sp>
        <p:nvSpPr>
          <p:cNvPr id="37" name="TextBox 36">
            <a:extLst>
              <a:ext uri="{FF2B5EF4-FFF2-40B4-BE49-F238E27FC236}">
                <a16:creationId xmlns:a16="http://schemas.microsoft.com/office/drawing/2014/main" id="{B0BB8E68-8B73-12DE-615E-1091F19A9A9A}"/>
              </a:ext>
            </a:extLst>
          </p:cNvPr>
          <p:cNvSpPr txBox="1"/>
          <p:nvPr/>
        </p:nvSpPr>
        <p:spPr>
          <a:xfrm>
            <a:off x="1752600" y="4772230"/>
            <a:ext cx="8791575" cy="830997"/>
          </a:xfrm>
          <a:prstGeom prst="rect">
            <a:avLst/>
          </a:prstGeom>
          <a:gradFill flip="none" rotWithShape="1">
            <a:gsLst>
              <a:gs pos="0">
                <a:schemeClr val="accent1">
                  <a:lumMod val="5000"/>
                  <a:lumOff val="95000"/>
                </a:schemeClr>
              </a:gs>
              <a:gs pos="100000">
                <a:schemeClr val="accent1">
                  <a:lumMod val="30000"/>
                  <a:lumOff val="70000"/>
                </a:schemeClr>
              </a:gs>
            </a:gsLst>
            <a:path path="circle">
              <a:fillToRect l="50000" t="50000" r="50000" b="50000"/>
            </a:path>
            <a:tileRect/>
          </a:gradFill>
          <a:ln>
            <a:solidFill>
              <a:schemeClr val="accent1">
                <a:lumMod val="20000"/>
                <a:lumOff val="80000"/>
              </a:schemeClr>
            </a:solidFill>
          </a:ln>
          <a:effectLst>
            <a:outerShdw blurRad="50800" dist="38100" algn="l" rotWithShape="0">
              <a:schemeClr val="accent1">
                <a:lumMod val="40000"/>
                <a:lumOff val="60000"/>
                <a:alpha val="40000"/>
              </a:schemeClr>
            </a:outerShdw>
          </a:effectLst>
        </p:spPr>
        <p:txBody>
          <a:bodyPr wrap="square" lIns="91440" tIns="45720" rIns="91440" bIns="45720" rtlCol="0" anchor="t">
            <a:spAutoFit/>
          </a:bodyPr>
          <a:lstStyle/>
          <a:p>
            <a:pPr>
              <a:lnSpc>
                <a:spcPct val="200000"/>
              </a:lnSpc>
            </a:pPr>
            <a:r>
              <a:rPr lang="en-US" sz="1600" b="0" i="0" dirty="0">
                <a:effectLst/>
                <a:latin typeface="Arial"/>
                <a:cs typeface="Arial"/>
              </a:rPr>
              <a:t>At the end of this </a:t>
            </a:r>
            <a:r>
              <a:rPr lang="en-US" sz="1600" dirty="0">
                <a:latin typeface="Arial"/>
                <a:cs typeface="Arial"/>
              </a:rPr>
              <a:t>session</a:t>
            </a:r>
            <a:r>
              <a:rPr lang="en-US" sz="1600" b="0" i="0" dirty="0">
                <a:effectLst/>
                <a:latin typeface="Arial"/>
                <a:cs typeface="Arial"/>
              </a:rPr>
              <a:t>, you should be able to:</a:t>
            </a:r>
          </a:p>
          <a:p>
            <a:pPr marL="342900" indent="-342900">
              <a:buAutoNum type="arabicPeriod"/>
            </a:pPr>
            <a:r>
              <a:rPr lang="en-US" sz="1600" b="0" i="0" dirty="0">
                <a:effectLst/>
                <a:latin typeface="Arial" panose="020B0604020202020204" pitchFamily="34" charset="0"/>
              </a:rPr>
              <a:t>Applying the basic styles to HTML Content</a:t>
            </a:r>
            <a:endParaRPr lang="en-US" sz="1600" dirty="0">
              <a:latin typeface="Poppins" panose="00000500000000000000" pitchFamily="2" charset="0"/>
              <a:cs typeface="Poppins" panose="00000500000000000000" pitchFamily="2" charset="0"/>
            </a:endParaRPr>
          </a:p>
        </p:txBody>
      </p:sp>
      <p:pic>
        <p:nvPicPr>
          <p:cNvPr id="12" name="Picture 2" descr="KL Deemed to be University Logo"/>
          <p:cNvPicPr>
            <a:picLocks noChangeAspect="1" noChangeArrowheads="1"/>
          </p:cNvPicPr>
          <p:nvPr/>
        </p:nvPicPr>
        <p:blipFill>
          <a:blip r:embed="rId8"/>
          <a:srcRect/>
          <a:stretch>
            <a:fillRect/>
          </a:stretch>
        </p:blipFill>
        <p:spPr bwMode="auto">
          <a:xfrm>
            <a:off x="0" y="0"/>
            <a:ext cx="1990725" cy="600076"/>
          </a:xfrm>
          <a:prstGeom prst="rect">
            <a:avLst/>
          </a:prstGeom>
          <a:noFill/>
        </p:spPr>
      </p:pic>
    </p:spTree>
    <p:extLst>
      <p:ext uri="{BB962C8B-B14F-4D97-AF65-F5344CB8AC3E}">
        <p14:creationId xmlns:p14="http://schemas.microsoft.com/office/powerpoint/2010/main" val="1388607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29" grpId="0" animBg="1"/>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452" y="498299"/>
            <a:ext cx="3729791" cy="695062"/>
          </a:xfrm>
          <a:prstGeom prst="rect">
            <a:avLst/>
          </a:prstGeom>
        </p:spPr>
        <p:txBody>
          <a:bodyPr vert="horz" wrap="square" lIns="0" tIns="17780" rIns="0" bIns="0" rtlCol="0">
            <a:spAutoFit/>
          </a:bodyPr>
          <a:lstStyle/>
          <a:p>
            <a:pPr marL="16933">
              <a:lnSpc>
                <a:spcPct val="100000"/>
              </a:lnSpc>
              <a:spcBef>
                <a:spcPts val="140"/>
              </a:spcBef>
            </a:pPr>
            <a:r>
              <a:rPr spc="87" dirty="0"/>
              <a:t>Combinators</a:t>
            </a:r>
          </a:p>
        </p:txBody>
      </p:sp>
      <p:sp>
        <p:nvSpPr>
          <p:cNvPr id="10" name="object 10"/>
          <p:cNvSpPr txBox="1">
            <a:spLocks noGrp="1"/>
          </p:cNvSpPr>
          <p:nvPr>
            <p:ph type="ftr" sz="quarter" idx="5"/>
          </p:nvPr>
        </p:nvSpPr>
        <p:spPr>
          <a:xfrm>
            <a:off x="1022400" y="4928946"/>
            <a:ext cx="1670050" cy="114300"/>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chemeClr val="bg1"/>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020"/>
              </a:lnSpc>
            </a:pPr>
            <a:r>
              <a:rPr lang="en-US" spc="-10"/>
              <a:t>CONFIDENTIAL</a:t>
            </a:r>
            <a:r>
              <a:rPr lang="en-US" spc="204"/>
              <a:t> </a:t>
            </a:r>
            <a:r>
              <a:rPr lang="en-US" spc="-5"/>
              <a:t>|</a:t>
            </a:r>
            <a:r>
              <a:rPr lang="en-US" spc="160"/>
              <a:t> </a:t>
            </a:r>
            <a:r>
              <a:rPr lang="en-US" spc="-5"/>
              <a:t>©</a:t>
            </a:r>
            <a:r>
              <a:rPr lang="en-US" spc="10"/>
              <a:t> </a:t>
            </a:r>
            <a:r>
              <a:rPr lang="en-US" spc="-10"/>
              <a:t>2022</a:t>
            </a:r>
            <a:r>
              <a:rPr lang="en-US"/>
              <a:t> </a:t>
            </a:r>
            <a:r>
              <a:rPr lang="en-US" spc="-10"/>
              <a:t>EPAM</a:t>
            </a:r>
            <a:r>
              <a:rPr lang="en-US" spc="5"/>
              <a:t> </a:t>
            </a:r>
            <a:r>
              <a:rPr lang="en-US" spc="-5"/>
              <a:t>Systems,</a:t>
            </a:r>
            <a:r>
              <a:rPr lang="en-US" spc="30"/>
              <a:t> </a:t>
            </a:r>
            <a:r>
              <a:rPr lang="en-US" spc="-5"/>
              <a:t>Inc.</a:t>
            </a:r>
            <a:endParaRPr spc="-7" dirty="0"/>
          </a:p>
        </p:txBody>
      </p:sp>
      <p:sp>
        <p:nvSpPr>
          <p:cNvPr id="3" name="object 3"/>
          <p:cNvSpPr txBox="1"/>
          <p:nvPr/>
        </p:nvSpPr>
        <p:spPr>
          <a:xfrm>
            <a:off x="2184908" y="1172938"/>
            <a:ext cx="6110393" cy="4492554"/>
          </a:xfrm>
          <a:prstGeom prst="rect">
            <a:avLst/>
          </a:prstGeom>
        </p:spPr>
        <p:txBody>
          <a:bodyPr vert="horz" wrap="square" lIns="0" tIns="118533" rIns="0" bIns="0" rtlCol="0">
            <a:spAutoFit/>
          </a:bodyPr>
          <a:lstStyle/>
          <a:p>
            <a:pPr marL="16933">
              <a:spcBef>
                <a:spcPts val="933"/>
              </a:spcBef>
            </a:pPr>
            <a:r>
              <a:rPr sz="1867" spc="-20" dirty="0">
                <a:solidFill>
                  <a:srgbClr val="212121"/>
                </a:solidFill>
                <a:latin typeface="Calibri Light"/>
                <a:cs typeface="Calibri Light"/>
              </a:rPr>
              <a:t>Groups</a:t>
            </a:r>
            <a:r>
              <a:rPr sz="1867" spc="-73" dirty="0">
                <a:solidFill>
                  <a:srgbClr val="212121"/>
                </a:solidFill>
                <a:latin typeface="Calibri Light"/>
                <a:cs typeface="Calibri Light"/>
              </a:rPr>
              <a:t> </a:t>
            </a:r>
            <a:r>
              <a:rPr sz="1867" spc="-7" dirty="0">
                <a:solidFill>
                  <a:srgbClr val="212121"/>
                </a:solidFill>
                <a:latin typeface="Calibri Light"/>
                <a:cs typeface="Calibri Light"/>
              </a:rPr>
              <a:t>of</a:t>
            </a:r>
            <a:r>
              <a:rPr sz="1867" spc="-73" dirty="0">
                <a:solidFill>
                  <a:srgbClr val="212121"/>
                </a:solidFill>
                <a:latin typeface="Calibri Light"/>
                <a:cs typeface="Calibri Light"/>
              </a:rPr>
              <a:t> </a:t>
            </a:r>
            <a:r>
              <a:rPr sz="1867" spc="-20" dirty="0">
                <a:solidFill>
                  <a:srgbClr val="212121"/>
                </a:solidFill>
                <a:latin typeface="Calibri Light"/>
                <a:cs typeface="Calibri Light"/>
              </a:rPr>
              <a:t>selectors</a:t>
            </a:r>
            <a:endParaRPr sz="1867" dirty="0">
              <a:latin typeface="Calibri Light"/>
              <a:cs typeface="Calibri Light"/>
            </a:endParaRPr>
          </a:p>
          <a:p>
            <a:pPr marL="16933">
              <a:spcBef>
                <a:spcPts val="800"/>
              </a:spcBef>
            </a:pPr>
            <a:r>
              <a:rPr sz="1867" dirty="0">
                <a:solidFill>
                  <a:srgbClr val="212121"/>
                </a:solidFill>
                <a:latin typeface="Calibri Light"/>
                <a:cs typeface="Calibri Light"/>
              </a:rPr>
              <a:t>A</a:t>
            </a:r>
            <a:r>
              <a:rPr sz="1867" spc="-13" dirty="0">
                <a:solidFill>
                  <a:srgbClr val="212121"/>
                </a:solidFill>
                <a:latin typeface="Calibri Light"/>
                <a:cs typeface="Calibri Light"/>
              </a:rPr>
              <a:t> </a:t>
            </a:r>
            <a:r>
              <a:rPr sz="1867" spc="-7" dirty="0">
                <a:solidFill>
                  <a:srgbClr val="212121"/>
                </a:solidFill>
                <a:latin typeface="Calibri Light"/>
                <a:cs typeface="Calibri Light"/>
              </a:rPr>
              <a:t>comma-separated</a:t>
            </a:r>
            <a:r>
              <a:rPr sz="1867" spc="-53" dirty="0">
                <a:solidFill>
                  <a:srgbClr val="212121"/>
                </a:solidFill>
                <a:latin typeface="Calibri Light"/>
                <a:cs typeface="Calibri Light"/>
              </a:rPr>
              <a:t> </a:t>
            </a:r>
            <a:r>
              <a:rPr sz="1867" spc="-7" dirty="0">
                <a:solidFill>
                  <a:srgbClr val="212121"/>
                </a:solidFill>
                <a:latin typeface="Calibri Light"/>
                <a:cs typeface="Calibri Light"/>
              </a:rPr>
              <a:t>list</a:t>
            </a:r>
            <a:r>
              <a:rPr sz="1867" spc="-20" dirty="0">
                <a:solidFill>
                  <a:srgbClr val="212121"/>
                </a:solidFill>
                <a:latin typeface="Calibri Light"/>
                <a:cs typeface="Calibri Light"/>
              </a:rPr>
              <a:t> </a:t>
            </a:r>
            <a:r>
              <a:rPr sz="1867" spc="-7" dirty="0">
                <a:solidFill>
                  <a:srgbClr val="212121"/>
                </a:solidFill>
                <a:latin typeface="Calibri Light"/>
                <a:cs typeface="Calibri Light"/>
              </a:rPr>
              <a:t>of</a:t>
            </a:r>
            <a:r>
              <a:rPr sz="1867" spc="-27" dirty="0">
                <a:solidFill>
                  <a:srgbClr val="212121"/>
                </a:solidFill>
                <a:latin typeface="Calibri Light"/>
                <a:cs typeface="Calibri Light"/>
              </a:rPr>
              <a:t> </a:t>
            </a:r>
            <a:r>
              <a:rPr sz="1867" spc="-7" dirty="0">
                <a:solidFill>
                  <a:srgbClr val="212121"/>
                </a:solidFill>
                <a:latin typeface="Calibri Light"/>
                <a:cs typeface="Calibri Light"/>
              </a:rPr>
              <a:t>selectors</a:t>
            </a:r>
            <a:r>
              <a:rPr sz="1867" spc="-33" dirty="0">
                <a:solidFill>
                  <a:srgbClr val="212121"/>
                </a:solidFill>
                <a:latin typeface="Calibri Light"/>
                <a:cs typeface="Calibri Light"/>
              </a:rPr>
              <a:t> </a:t>
            </a:r>
            <a:r>
              <a:rPr sz="1867" spc="-13" dirty="0">
                <a:solidFill>
                  <a:srgbClr val="212121"/>
                </a:solidFill>
                <a:latin typeface="Calibri Light"/>
                <a:cs typeface="Calibri Light"/>
              </a:rPr>
              <a:t>represents</a:t>
            </a:r>
            <a:r>
              <a:rPr sz="1867" spc="-47" dirty="0">
                <a:solidFill>
                  <a:srgbClr val="212121"/>
                </a:solidFill>
                <a:latin typeface="Calibri Light"/>
                <a:cs typeface="Calibri Light"/>
              </a:rPr>
              <a:t> </a:t>
            </a:r>
            <a:r>
              <a:rPr sz="1867" spc="-7" dirty="0">
                <a:solidFill>
                  <a:srgbClr val="212121"/>
                </a:solidFill>
                <a:latin typeface="Calibri Light"/>
                <a:cs typeface="Calibri Light"/>
              </a:rPr>
              <a:t>the</a:t>
            </a:r>
            <a:r>
              <a:rPr sz="1867" spc="-27" dirty="0">
                <a:solidFill>
                  <a:srgbClr val="212121"/>
                </a:solidFill>
                <a:latin typeface="Calibri Light"/>
                <a:cs typeface="Calibri Light"/>
              </a:rPr>
              <a:t> </a:t>
            </a:r>
            <a:r>
              <a:rPr sz="1867" dirty="0">
                <a:solidFill>
                  <a:srgbClr val="212121"/>
                </a:solidFill>
                <a:latin typeface="Calibri Light"/>
                <a:cs typeface="Calibri Light"/>
              </a:rPr>
              <a:t>union</a:t>
            </a:r>
            <a:r>
              <a:rPr sz="1867" spc="-40" dirty="0">
                <a:solidFill>
                  <a:srgbClr val="212121"/>
                </a:solidFill>
                <a:latin typeface="Calibri Light"/>
                <a:cs typeface="Calibri Light"/>
              </a:rPr>
              <a:t> </a:t>
            </a:r>
            <a:r>
              <a:rPr sz="1867" spc="-7" dirty="0">
                <a:solidFill>
                  <a:srgbClr val="212121"/>
                </a:solidFill>
                <a:latin typeface="Calibri Light"/>
                <a:cs typeface="Calibri Light"/>
              </a:rPr>
              <a:t>of</a:t>
            </a:r>
            <a:r>
              <a:rPr sz="1867" spc="-33" dirty="0">
                <a:solidFill>
                  <a:srgbClr val="212121"/>
                </a:solidFill>
                <a:latin typeface="Calibri Light"/>
                <a:cs typeface="Calibri Light"/>
              </a:rPr>
              <a:t> </a:t>
            </a:r>
            <a:r>
              <a:rPr sz="1867" dirty="0">
                <a:solidFill>
                  <a:srgbClr val="212121"/>
                </a:solidFill>
                <a:latin typeface="Calibri Light"/>
                <a:cs typeface="Calibri Light"/>
              </a:rPr>
              <a:t>all</a:t>
            </a:r>
            <a:endParaRPr sz="1867" dirty="0">
              <a:latin typeface="Calibri Light"/>
              <a:cs typeface="Calibri Light"/>
            </a:endParaRPr>
          </a:p>
          <a:p>
            <a:pPr marL="16933"/>
            <a:r>
              <a:rPr sz="1867" spc="-7" dirty="0">
                <a:solidFill>
                  <a:srgbClr val="212121"/>
                </a:solidFill>
                <a:latin typeface="Calibri Light"/>
                <a:cs typeface="Calibri Light"/>
              </a:rPr>
              <a:t>elements</a:t>
            </a:r>
            <a:r>
              <a:rPr sz="1867" spc="-53" dirty="0">
                <a:solidFill>
                  <a:srgbClr val="212121"/>
                </a:solidFill>
                <a:latin typeface="Calibri Light"/>
                <a:cs typeface="Calibri Light"/>
              </a:rPr>
              <a:t> </a:t>
            </a:r>
            <a:r>
              <a:rPr sz="1867" spc="-7" dirty="0">
                <a:solidFill>
                  <a:srgbClr val="212121"/>
                </a:solidFill>
                <a:latin typeface="Calibri Light"/>
                <a:cs typeface="Calibri Light"/>
              </a:rPr>
              <a:t>selected</a:t>
            </a:r>
            <a:r>
              <a:rPr sz="1867" spc="-33" dirty="0">
                <a:solidFill>
                  <a:srgbClr val="212121"/>
                </a:solidFill>
                <a:latin typeface="Calibri Light"/>
                <a:cs typeface="Calibri Light"/>
              </a:rPr>
              <a:t> </a:t>
            </a:r>
            <a:r>
              <a:rPr sz="1867" spc="-7" dirty="0">
                <a:solidFill>
                  <a:srgbClr val="212121"/>
                </a:solidFill>
                <a:latin typeface="Calibri Light"/>
                <a:cs typeface="Calibri Light"/>
              </a:rPr>
              <a:t>by</a:t>
            </a:r>
            <a:r>
              <a:rPr sz="1867" spc="-13" dirty="0">
                <a:solidFill>
                  <a:srgbClr val="212121"/>
                </a:solidFill>
                <a:latin typeface="Calibri Light"/>
                <a:cs typeface="Calibri Light"/>
              </a:rPr>
              <a:t> </a:t>
            </a:r>
            <a:r>
              <a:rPr sz="1867" spc="-7" dirty="0">
                <a:solidFill>
                  <a:srgbClr val="212121"/>
                </a:solidFill>
                <a:latin typeface="Calibri Light"/>
                <a:cs typeface="Calibri Light"/>
              </a:rPr>
              <a:t>each</a:t>
            </a:r>
            <a:r>
              <a:rPr sz="1867" spc="-13" dirty="0">
                <a:solidFill>
                  <a:srgbClr val="212121"/>
                </a:solidFill>
                <a:latin typeface="Calibri Light"/>
                <a:cs typeface="Calibri Light"/>
              </a:rPr>
              <a:t> </a:t>
            </a:r>
            <a:r>
              <a:rPr sz="1867" dirty="0">
                <a:solidFill>
                  <a:srgbClr val="212121"/>
                </a:solidFill>
                <a:latin typeface="Calibri Light"/>
                <a:cs typeface="Calibri Light"/>
              </a:rPr>
              <a:t>of</a:t>
            </a:r>
            <a:r>
              <a:rPr sz="1867" spc="-13" dirty="0">
                <a:solidFill>
                  <a:srgbClr val="212121"/>
                </a:solidFill>
                <a:latin typeface="Calibri Light"/>
                <a:cs typeface="Calibri Light"/>
              </a:rPr>
              <a:t> </a:t>
            </a:r>
            <a:r>
              <a:rPr sz="1867" spc="-7" dirty="0">
                <a:solidFill>
                  <a:srgbClr val="212121"/>
                </a:solidFill>
                <a:latin typeface="Calibri Light"/>
                <a:cs typeface="Calibri Light"/>
              </a:rPr>
              <a:t>the</a:t>
            </a:r>
            <a:r>
              <a:rPr sz="1867" spc="-13" dirty="0">
                <a:solidFill>
                  <a:srgbClr val="212121"/>
                </a:solidFill>
                <a:latin typeface="Calibri Light"/>
                <a:cs typeface="Calibri Light"/>
              </a:rPr>
              <a:t> </a:t>
            </a:r>
            <a:r>
              <a:rPr sz="1867" dirty="0">
                <a:solidFill>
                  <a:srgbClr val="212121"/>
                </a:solidFill>
                <a:latin typeface="Calibri Light"/>
                <a:cs typeface="Calibri Light"/>
              </a:rPr>
              <a:t>individual</a:t>
            </a:r>
            <a:r>
              <a:rPr sz="1867" spc="-40" dirty="0">
                <a:solidFill>
                  <a:srgbClr val="212121"/>
                </a:solidFill>
                <a:latin typeface="Calibri Light"/>
                <a:cs typeface="Calibri Light"/>
              </a:rPr>
              <a:t> </a:t>
            </a:r>
            <a:r>
              <a:rPr sz="1867" spc="-13" dirty="0">
                <a:solidFill>
                  <a:srgbClr val="212121"/>
                </a:solidFill>
                <a:latin typeface="Calibri Light"/>
                <a:cs typeface="Calibri Light"/>
              </a:rPr>
              <a:t>selectors</a:t>
            </a:r>
            <a:r>
              <a:rPr sz="1867" spc="-40" dirty="0">
                <a:solidFill>
                  <a:srgbClr val="212121"/>
                </a:solidFill>
                <a:latin typeface="Calibri Light"/>
                <a:cs typeface="Calibri Light"/>
              </a:rPr>
              <a:t> </a:t>
            </a:r>
            <a:r>
              <a:rPr sz="1867" dirty="0">
                <a:solidFill>
                  <a:srgbClr val="212121"/>
                </a:solidFill>
                <a:latin typeface="Calibri Light"/>
                <a:cs typeface="Calibri Light"/>
              </a:rPr>
              <a:t>in</a:t>
            </a:r>
            <a:r>
              <a:rPr sz="1867" spc="13" dirty="0">
                <a:solidFill>
                  <a:srgbClr val="212121"/>
                </a:solidFill>
                <a:latin typeface="Calibri Light"/>
                <a:cs typeface="Calibri Light"/>
              </a:rPr>
              <a:t> </a:t>
            </a:r>
            <a:r>
              <a:rPr sz="1867" spc="-7" dirty="0">
                <a:solidFill>
                  <a:srgbClr val="212121"/>
                </a:solidFill>
                <a:latin typeface="Calibri Light"/>
                <a:cs typeface="Calibri Light"/>
              </a:rPr>
              <a:t>the</a:t>
            </a:r>
            <a:r>
              <a:rPr sz="1867" spc="-13" dirty="0">
                <a:solidFill>
                  <a:srgbClr val="212121"/>
                </a:solidFill>
                <a:latin typeface="Calibri Light"/>
                <a:cs typeface="Calibri Light"/>
              </a:rPr>
              <a:t> </a:t>
            </a:r>
            <a:r>
              <a:rPr sz="1867" spc="-7" dirty="0">
                <a:solidFill>
                  <a:srgbClr val="212121"/>
                </a:solidFill>
                <a:latin typeface="Calibri Light"/>
                <a:cs typeface="Calibri Light"/>
              </a:rPr>
              <a:t>list</a:t>
            </a:r>
            <a:endParaRPr sz="1867" dirty="0">
              <a:latin typeface="Calibri Light"/>
              <a:cs typeface="Calibri Light"/>
            </a:endParaRPr>
          </a:p>
          <a:p>
            <a:pPr marL="16933">
              <a:spcBef>
                <a:spcPts val="800"/>
              </a:spcBef>
            </a:pPr>
            <a:r>
              <a:rPr sz="1867" spc="-20" dirty="0">
                <a:solidFill>
                  <a:srgbClr val="212121"/>
                </a:solidFill>
                <a:latin typeface="Calibri Light"/>
                <a:cs typeface="Calibri Light"/>
              </a:rPr>
              <a:t>Descendant</a:t>
            </a:r>
            <a:r>
              <a:rPr sz="1867" spc="-87" dirty="0">
                <a:solidFill>
                  <a:srgbClr val="212121"/>
                </a:solidFill>
                <a:latin typeface="Calibri Light"/>
                <a:cs typeface="Calibri Light"/>
              </a:rPr>
              <a:t> </a:t>
            </a:r>
            <a:r>
              <a:rPr sz="1867" spc="-20" dirty="0">
                <a:solidFill>
                  <a:srgbClr val="212121"/>
                </a:solidFill>
                <a:latin typeface="Calibri Light"/>
                <a:cs typeface="Calibri Light"/>
              </a:rPr>
              <a:t>combinator</a:t>
            </a:r>
            <a:endParaRPr sz="1867" dirty="0">
              <a:latin typeface="Calibri Light"/>
              <a:cs typeface="Calibri Light"/>
            </a:endParaRPr>
          </a:p>
          <a:p>
            <a:pPr marL="16933" marR="1682285">
              <a:lnSpc>
                <a:spcPct val="135700"/>
              </a:lnSpc>
            </a:pPr>
            <a:r>
              <a:rPr sz="1867" dirty="0">
                <a:solidFill>
                  <a:srgbClr val="212121"/>
                </a:solidFill>
                <a:latin typeface="Calibri Light"/>
                <a:cs typeface="Calibri Light"/>
              </a:rPr>
              <a:t>Selects all </a:t>
            </a:r>
            <a:r>
              <a:rPr sz="1867" spc="-7" dirty="0">
                <a:solidFill>
                  <a:srgbClr val="212121"/>
                </a:solidFill>
                <a:latin typeface="Calibri Light"/>
                <a:cs typeface="Calibri Light"/>
              </a:rPr>
              <a:t>&lt;p&gt; elements </a:t>
            </a:r>
            <a:r>
              <a:rPr sz="1867" dirty="0">
                <a:solidFill>
                  <a:srgbClr val="212121"/>
                </a:solidFill>
                <a:latin typeface="Calibri Light"/>
                <a:cs typeface="Calibri Light"/>
              </a:rPr>
              <a:t>inside </a:t>
            </a:r>
            <a:r>
              <a:rPr sz="1867" spc="-7" dirty="0">
                <a:solidFill>
                  <a:srgbClr val="212121"/>
                </a:solidFill>
                <a:latin typeface="Calibri Light"/>
                <a:cs typeface="Calibri Light"/>
              </a:rPr>
              <a:t>&lt;div&gt; elements </a:t>
            </a:r>
            <a:r>
              <a:rPr sz="1867" spc="-407" dirty="0">
                <a:solidFill>
                  <a:srgbClr val="212121"/>
                </a:solidFill>
                <a:latin typeface="Calibri Light"/>
                <a:cs typeface="Calibri Light"/>
              </a:rPr>
              <a:t> </a:t>
            </a:r>
            <a:r>
              <a:rPr sz="1867" spc="-7" dirty="0">
                <a:solidFill>
                  <a:srgbClr val="212121"/>
                </a:solidFill>
                <a:latin typeface="Calibri Light"/>
                <a:cs typeface="Calibri Light"/>
              </a:rPr>
              <a:t>Child</a:t>
            </a:r>
            <a:r>
              <a:rPr sz="1867" spc="-93" dirty="0">
                <a:solidFill>
                  <a:srgbClr val="212121"/>
                </a:solidFill>
                <a:latin typeface="Calibri Light"/>
                <a:cs typeface="Calibri Light"/>
              </a:rPr>
              <a:t> </a:t>
            </a:r>
            <a:r>
              <a:rPr sz="1867" spc="-20" dirty="0">
                <a:solidFill>
                  <a:srgbClr val="212121"/>
                </a:solidFill>
                <a:latin typeface="Calibri Light"/>
                <a:cs typeface="Calibri Light"/>
              </a:rPr>
              <a:t>combinator</a:t>
            </a:r>
            <a:endParaRPr sz="1867" dirty="0">
              <a:latin typeface="Calibri Light"/>
              <a:cs typeface="Calibri Light"/>
            </a:endParaRPr>
          </a:p>
          <a:p>
            <a:pPr marL="16933">
              <a:spcBef>
                <a:spcPts val="800"/>
              </a:spcBef>
            </a:pPr>
            <a:r>
              <a:rPr sz="1867" dirty="0">
                <a:solidFill>
                  <a:srgbClr val="212121"/>
                </a:solidFill>
                <a:latin typeface="Calibri Light"/>
                <a:cs typeface="Calibri Light"/>
              </a:rPr>
              <a:t>Selects</a:t>
            </a:r>
            <a:r>
              <a:rPr sz="1867" spc="-33" dirty="0">
                <a:solidFill>
                  <a:srgbClr val="212121"/>
                </a:solidFill>
                <a:latin typeface="Calibri Light"/>
                <a:cs typeface="Calibri Light"/>
              </a:rPr>
              <a:t> </a:t>
            </a:r>
            <a:r>
              <a:rPr sz="1867" dirty="0">
                <a:solidFill>
                  <a:srgbClr val="212121"/>
                </a:solidFill>
                <a:latin typeface="Calibri Light"/>
                <a:cs typeface="Calibri Light"/>
              </a:rPr>
              <a:t>all &lt;p&gt;</a:t>
            </a:r>
            <a:r>
              <a:rPr sz="1867" spc="7" dirty="0">
                <a:solidFill>
                  <a:srgbClr val="212121"/>
                </a:solidFill>
                <a:latin typeface="Calibri Light"/>
                <a:cs typeface="Calibri Light"/>
              </a:rPr>
              <a:t> </a:t>
            </a:r>
            <a:r>
              <a:rPr sz="1867" spc="-7" dirty="0">
                <a:solidFill>
                  <a:srgbClr val="212121"/>
                </a:solidFill>
                <a:latin typeface="Calibri Light"/>
                <a:cs typeface="Calibri Light"/>
              </a:rPr>
              <a:t>elements</a:t>
            </a:r>
            <a:r>
              <a:rPr sz="1867" spc="-60" dirty="0">
                <a:solidFill>
                  <a:srgbClr val="212121"/>
                </a:solidFill>
                <a:latin typeface="Calibri Light"/>
                <a:cs typeface="Calibri Light"/>
              </a:rPr>
              <a:t> </a:t>
            </a:r>
            <a:r>
              <a:rPr sz="1867" spc="-7" dirty="0">
                <a:solidFill>
                  <a:srgbClr val="212121"/>
                </a:solidFill>
                <a:latin typeface="Calibri Light"/>
                <a:cs typeface="Calibri Light"/>
              </a:rPr>
              <a:t>where</a:t>
            </a:r>
            <a:r>
              <a:rPr sz="1867" spc="-33" dirty="0">
                <a:solidFill>
                  <a:srgbClr val="212121"/>
                </a:solidFill>
                <a:latin typeface="Calibri Light"/>
                <a:cs typeface="Calibri Light"/>
              </a:rPr>
              <a:t> </a:t>
            </a:r>
            <a:r>
              <a:rPr sz="1867" spc="-7" dirty="0">
                <a:solidFill>
                  <a:srgbClr val="212121"/>
                </a:solidFill>
                <a:latin typeface="Calibri Light"/>
                <a:cs typeface="Calibri Light"/>
              </a:rPr>
              <a:t>the</a:t>
            </a:r>
            <a:r>
              <a:rPr sz="1867" spc="-13" dirty="0">
                <a:solidFill>
                  <a:srgbClr val="212121"/>
                </a:solidFill>
                <a:latin typeface="Calibri Light"/>
                <a:cs typeface="Calibri Light"/>
              </a:rPr>
              <a:t> parent</a:t>
            </a:r>
            <a:r>
              <a:rPr sz="1867" spc="-20" dirty="0">
                <a:solidFill>
                  <a:srgbClr val="212121"/>
                </a:solidFill>
                <a:latin typeface="Calibri Light"/>
                <a:cs typeface="Calibri Light"/>
              </a:rPr>
              <a:t> </a:t>
            </a:r>
            <a:r>
              <a:rPr sz="1867" dirty="0">
                <a:solidFill>
                  <a:srgbClr val="212121"/>
                </a:solidFill>
                <a:latin typeface="Calibri Light"/>
                <a:cs typeface="Calibri Light"/>
              </a:rPr>
              <a:t>is</a:t>
            </a:r>
            <a:r>
              <a:rPr sz="1867" spc="-7" dirty="0">
                <a:solidFill>
                  <a:srgbClr val="212121"/>
                </a:solidFill>
                <a:latin typeface="Calibri Light"/>
                <a:cs typeface="Calibri Light"/>
              </a:rPr>
              <a:t> </a:t>
            </a:r>
            <a:r>
              <a:rPr sz="1867" dirty="0">
                <a:solidFill>
                  <a:srgbClr val="212121"/>
                </a:solidFill>
                <a:latin typeface="Calibri Light"/>
                <a:cs typeface="Calibri Light"/>
              </a:rPr>
              <a:t>a</a:t>
            </a:r>
            <a:r>
              <a:rPr sz="1867" spc="-7" dirty="0">
                <a:solidFill>
                  <a:srgbClr val="212121"/>
                </a:solidFill>
                <a:latin typeface="Calibri Light"/>
                <a:cs typeface="Calibri Light"/>
              </a:rPr>
              <a:t> </a:t>
            </a:r>
            <a:r>
              <a:rPr sz="1867" dirty="0">
                <a:solidFill>
                  <a:srgbClr val="212121"/>
                </a:solidFill>
                <a:latin typeface="Calibri Light"/>
                <a:cs typeface="Calibri Light"/>
              </a:rPr>
              <a:t>&lt;div&gt;</a:t>
            </a:r>
            <a:r>
              <a:rPr sz="1867" spc="-7" dirty="0">
                <a:solidFill>
                  <a:srgbClr val="212121"/>
                </a:solidFill>
                <a:latin typeface="Calibri Light"/>
                <a:cs typeface="Calibri Light"/>
              </a:rPr>
              <a:t> element</a:t>
            </a:r>
            <a:endParaRPr sz="1867" dirty="0">
              <a:latin typeface="Calibri Light"/>
              <a:cs typeface="Calibri Light"/>
            </a:endParaRPr>
          </a:p>
          <a:p>
            <a:pPr marL="16933">
              <a:spcBef>
                <a:spcPts val="807"/>
              </a:spcBef>
            </a:pPr>
            <a:r>
              <a:rPr sz="1867" spc="-7" dirty="0">
                <a:solidFill>
                  <a:srgbClr val="212121"/>
                </a:solidFill>
                <a:latin typeface="Calibri Light"/>
                <a:cs typeface="Calibri Light"/>
              </a:rPr>
              <a:t>Ad</a:t>
            </a:r>
            <a:r>
              <a:rPr sz="1867" spc="-13" dirty="0">
                <a:solidFill>
                  <a:srgbClr val="212121"/>
                </a:solidFill>
                <a:latin typeface="Calibri Light"/>
                <a:cs typeface="Calibri Light"/>
              </a:rPr>
              <a:t>j</a:t>
            </a:r>
            <a:r>
              <a:rPr sz="1867" spc="-20" dirty="0">
                <a:solidFill>
                  <a:srgbClr val="212121"/>
                </a:solidFill>
                <a:latin typeface="Calibri Light"/>
                <a:cs typeface="Calibri Light"/>
              </a:rPr>
              <a:t>a</a:t>
            </a:r>
            <a:r>
              <a:rPr sz="1867" spc="-13" dirty="0">
                <a:solidFill>
                  <a:srgbClr val="212121"/>
                </a:solidFill>
                <a:latin typeface="Calibri Light"/>
                <a:cs typeface="Calibri Light"/>
              </a:rPr>
              <a:t>c</a:t>
            </a:r>
            <a:r>
              <a:rPr sz="1867" spc="-33" dirty="0">
                <a:solidFill>
                  <a:srgbClr val="212121"/>
                </a:solidFill>
                <a:latin typeface="Calibri Light"/>
                <a:cs typeface="Calibri Light"/>
              </a:rPr>
              <a:t>en</a:t>
            </a:r>
            <a:r>
              <a:rPr sz="1867" dirty="0">
                <a:solidFill>
                  <a:srgbClr val="212121"/>
                </a:solidFill>
                <a:latin typeface="Calibri Light"/>
                <a:cs typeface="Calibri Light"/>
              </a:rPr>
              <a:t>t</a:t>
            </a:r>
            <a:r>
              <a:rPr sz="1867" spc="-80" dirty="0">
                <a:solidFill>
                  <a:srgbClr val="212121"/>
                </a:solidFill>
                <a:latin typeface="Calibri Light"/>
                <a:cs typeface="Calibri Light"/>
              </a:rPr>
              <a:t> </a:t>
            </a:r>
            <a:r>
              <a:rPr sz="1867" dirty="0">
                <a:solidFill>
                  <a:srgbClr val="212121"/>
                </a:solidFill>
                <a:latin typeface="Calibri Light"/>
                <a:cs typeface="Calibri Light"/>
              </a:rPr>
              <a:t>sib</a:t>
            </a:r>
            <a:r>
              <a:rPr sz="1867" spc="-13" dirty="0">
                <a:solidFill>
                  <a:srgbClr val="212121"/>
                </a:solidFill>
                <a:latin typeface="Calibri Light"/>
                <a:cs typeface="Calibri Light"/>
              </a:rPr>
              <a:t>lin</a:t>
            </a:r>
            <a:r>
              <a:rPr sz="1867" dirty="0">
                <a:solidFill>
                  <a:srgbClr val="212121"/>
                </a:solidFill>
                <a:latin typeface="Calibri Light"/>
                <a:cs typeface="Calibri Light"/>
              </a:rPr>
              <a:t>g</a:t>
            </a:r>
            <a:r>
              <a:rPr sz="1867" spc="-67" dirty="0">
                <a:solidFill>
                  <a:srgbClr val="212121"/>
                </a:solidFill>
                <a:latin typeface="Calibri Light"/>
                <a:cs typeface="Calibri Light"/>
              </a:rPr>
              <a:t> </a:t>
            </a:r>
            <a:r>
              <a:rPr sz="1867" spc="-13" dirty="0">
                <a:solidFill>
                  <a:srgbClr val="212121"/>
                </a:solidFill>
                <a:latin typeface="Calibri Light"/>
                <a:cs typeface="Calibri Light"/>
              </a:rPr>
              <a:t>c</a:t>
            </a:r>
            <a:r>
              <a:rPr sz="1867" spc="-7" dirty="0">
                <a:solidFill>
                  <a:srgbClr val="212121"/>
                </a:solidFill>
                <a:latin typeface="Calibri Light"/>
                <a:cs typeface="Calibri Light"/>
              </a:rPr>
              <a:t>o</a:t>
            </a:r>
            <a:r>
              <a:rPr sz="1867" spc="-27" dirty="0">
                <a:solidFill>
                  <a:srgbClr val="212121"/>
                </a:solidFill>
                <a:latin typeface="Calibri Light"/>
                <a:cs typeface="Calibri Light"/>
              </a:rPr>
              <a:t>m</a:t>
            </a:r>
            <a:r>
              <a:rPr sz="1867" spc="-33" dirty="0">
                <a:solidFill>
                  <a:srgbClr val="212121"/>
                </a:solidFill>
                <a:latin typeface="Calibri Light"/>
                <a:cs typeface="Calibri Light"/>
              </a:rPr>
              <a:t>b</a:t>
            </a:r>
            <a:r>
              <a:rPr sz="1867" spc="-13" dirty="0">
                <a:solidFill>
                  <a:srgbClr val="212121"/>
                </a:solidFill>
                <a:latin typeface="Calibri Light"/>
                <a:cs typeface="Calibri Light"/>
              </a:rPr>
              <a:t>in</a:t>
            </a:r>
            <a:r>
              <a:rPr sz="1867" spc="-33" dirty="0">
                <a:solidFill>
                  <a:srgbClr val="212121"/>
                </a:solidFill>
                <a:latin typeface="Calibri Light"/>
                <a:cs typeface="Calibri Light"/>
              </a:rPr>
              <a:t>a</a:t>
            </a:r>
            <a:r>
              <a:rPr sz="1867" spc="-40" dirty="0">
                <a:solidFill>
                  <a:srgbClr val="212121"/>
                </a:solidFill>
                <a:latin typeface="Calibri Light"/>
                <a:cs typeface="Calibri Light"/>
              </a:rPr>
              <a:t>t</a:t>
            </a:r>
            <a:r>
              <a:rPr sz="1867" spc="-33" dirty="0">
                <a:solidFill>
                  <a:srgbClr val="212121"/>
                </a:solidFill>
                <a:latin typeface="Calibri Light"/>
                <a:cs typeface="Calibri Light"/>
              </a:rPr>
              <a:t>o</a:t>
            </a:r>
            <a:r>
              <a:rPr sz="1867" dirty="0">
                <a:solidFill>
                  <a:srgbClr val="212121"/>
                </a:solidFill>
                <a:latin typeface="Calibri Light"/>
                <a:cs typeface="Calibri Light"/>
              </a:rPr>
              <a:t>r</a:t>
            </a:r>
            <a:endParaRPr sz="1867" dirty="0">
              <a:latin typeface="Calibri Light"/>
              <a:cs typeface="Calibri Light"/>
            </a:endParaRPr>
          </a:p>
          <a:p>
            <a:pPr marL="16933" marR="6773">
              <a:spcBef>
                <a:spcPts val="800"/>
              </a:spcBef>
            </a:pPr>
            <a:r>
              <a:rPr sz="1867" dirty="0">
                <a:solidFill>
                  <a:srgbClr val="212121"/>
                </a:solidFill>
                <a:latin typeface="Calibri Light"/>
                <a:cs typeface="Calibri Light"/>
              </a:rPr>
              <a:t>Selects all </a:t>
            </a:r>
            <a:r>
              <a:rPr sz="1867" spc="-7" dirty="0">
                <a:solidFill>
                  <a:srgbClr val="212121"/>
                </a:solidFill>
                <a:latin typeface="Calibri Light"/>
                <a:cs typeface="Calibri Light"/>
              </a:rPr>
              <a:t>&lt;p&gt; elements that </a:t>
            </a:r>
            <a:r>
              <a:rPr sz="1867" spc="-13" dirty="0">
                <a:solidFill>
                  <a:srgbClr val="212121"/>
                </a:solidFill>
                <a:latin typeface="Calibri Light"/>
                <a:cs typeface="Calibri Light"/>
              </a:rPr>
              <a:t>are </a:t>
            </a:r>
            <a:r>
              <a:rPr sz="1867" dirty="0">
                <a:solidFill>
                  <a:srgbClr val="212121"/>
                </a:solidFill>
                <a:latin typeface="Calibri Light"/>
                <a:cs typeface="Calibri Light"/>
              </a:rPr>
              <a:t>placed </a:t>
            </a:r>
            <a:r>
              <a:rPr sz="1867" spc="-7" dirty="0">
                <a:solidFill>
                  <a:srgbClr val="212121"/>
                </a:solidFill>
                <a:latin typeface="Calibri Light"/>
                <a:cs typeface="Calibri Light"/>
              </a:rPr>
              <a:t>immediately </a:t>
            </a:r>
            <a:r>
              <a:rPr sz="1867" spc="-13" dirty="0">
                <a:solidFill>
                  <a:srgbClr val="212121"/>
                </a:solidFill>
                <a:latin typeface="Calibri Light"/>
                <a:cs typeface="Calibri Light"/>
              </a:rPr>
              <a:t>after </a:t>
            </a:r>
            <a:r>
              <a:rPr sz="1867" spc="-7" dirty="0">
                <a:solidFill>
                  <a:srgbClr val="212121"/>
                </a:solidFill>
                <a:latin typeface="Calibri Light"/>
                <a:cs typeface="Calibri Light"/>
              </a:rPr>
              <a:t>&lt;div&gt; </a:t>
            </a:r>
            <a:r>
              <a:rPr sz="1867" spc="-407" dirty="0">
                <a:solidFill>
                  <a:srgbClr val="212121"/>
                </a:solidFill>
                <a:latin typeface="Calibri Light"/>
                <a:cs typeface="Calibri Light"/>
              </a:rPr>
              <a:t> </a:t>
            </a:r>
            <a:r>
              <a:rPr sz="1867" spc="-7" dirty="0">
                <a:solidFill>
                  <a:srgbClr val="212121"/>
                </a:solidFill>
                <a:latin typeface="Calibri Light"/>
                <a:cs typeface="Calibri Light"/>
              </a:rPr>
              <a:t>elements</a:t>
            </a:r>
            <a:endParaRPr sz="1867" dirty="0">
              <a:latin typeface="Calibri Light"/>
              <a:cs typeface="Calibri Light"/>
            </a:endParaRPr>
          </a:p>
          <a:p>
            <a:pPr marL="16933">
              <a:spcBef>
                <a:spcPts val="800"/>
              </a:spcBef>
            </a:pPr>
            <a:r>
              <a:rPr sz="1867" spc="-13" dirty="0">
                <a:solidFill>
                  <a:srgbClr val="212121"/>
                </a:solidFill>
                <a:latin typeface="Calibri Light"/>
                <a:cs typeface="Calibri Light"/>
              </a:rPr>
              <a:t>G</a:t>
            </a:r>
            <a:r>
              <a:rPr sz="1867" spc="-20" dirty="0">
                <a:solidFill>
                  <a:srgbClr val="212121"/>
                </a:solidFill>
                <a:latin typeface="Calibri Light"/>
                <a:cs typeface="Calibri Light"/>
              </a:rPr>
              <a:t>ene</a:t>
            </a:r>
            <a:r>
              <a:rPr sz="1867" spc="-60" dirty="0">
                <a:solidFill>
                  <a:srgbClr val="212121"/>
                </a:solidFill>
                <a:latin typeface="Calibri Light"/>
                <a:cs typeface="Calibri Light"/>
              </a:rPr>
              <a:t>r</a:t>
            </a:r>
            <a:r>
              <a:rPr sz="1867" spc="-20" dirty="0">
                <a:solidFill>
                  <a:srgbClr val="212121"/>
                </a:solidFill>
                <a:latin typeface="Calibri Light"/>
                <a:cs typeface="Calibri Light"/>
              </a:rPr>
              <a:t>a</a:t>
            </a:r>
            <a:r>
              <a:rPr sz="1867" dirty="0">
                <a:solidFill>
                  <a:srgbClr val="212121"/>
                </a:solidFill>
                <a:latin typeface="Calibri Light"/>
                <a:cs typeface="Calibri Light"/>
              </a:rPr>
              <a:t>l</a:t>
            </a:r>
            <a:r>
              <a:rPr sz="1867" spc="-73" dirty="0">
                <a:solidFill>
                  <a:srgbClr val="212121"/>
                </a:solidFill>
                <a:latin typeface="Calibri Light"/>
                <a:cs typeface="Calibri Light"/>
              </a:rPr>
              <a:t> </a:t>
            </a:r>
            <a:r>
              <a:rPr sz="1867" spc="-7" dirty="0">
                <a:solidFill>
                  <a:srgbClr val="212121"/>
                </a:solidFill>
                <a:latin typeface="Calibri Light"/>
                <a:cs typeface="Calibri Light"/>
              </a:rPr>
              <a:t>s</a:t>
            </a:r>
            <a:r>
              <a:rPr sz="1867" dirty="0">
                <a:solidFill>
                  <a:srgbClr val="212121"/>
                </a:solidFill>
                <a:latin typeface="Calibri Light"/>
                <a:cs typeface="Calibri Light"/>
              </a:rPr>
              <a:t>ib</a:t>
            </a:r>
            <a:r>
              <a:rPr sz="1867" spc="-13" dirty="0">
                <a:solidFill>
                  <a:srgbClr val="212121"/>
                </a:solidFill>
                <a:latin typeface="Calibri Light"/>
                <a:cs typeface="Calibri Light"/>
              </a:rPr>
              <a:t>l</a:t>
            </a:r>
            <a:r>
              <a:rPr sz="1867" spc="-20" dirty="0">
                <a:solidFill>
                  <a:srgbClr val="212121"/>
                </a:solidFill>
                <a:latin typeface="Calibri Light"/>
                <a:cs typeface="Calibri Light"/>
              </a:rPr>
              <a:t>in</a:t>
            </a:r>
            <a:r>
              <a:rPr sz="1867" dirty="0">
                <a:solidFill>
                  <a:srgbClr val="212121"/>
                </a:solidFill>
                <a:latin typeface="Calibri Light"/>
                <a:cs typeface="Calibri Light"/>
              </a:rPr>
              <a:t>g</a:t>
            </a:r>
            <a:r>
              <a:rPr sz="1867" spc="-73" dirty="0">
                <a:solidFill>
                  <a:srgbClr val="212121"/>
                </a:solidFill>
                <a:latin typeface="Calibri Light"/>
                <a:cs typeface="Calibri Light"/>
              </a:rPr>
              <a:t> </a:t>
            </a:r>
            <a:r>
              <a:rPr sz="1867" spc="-20" dirty="0">
                <a:solidFill>
                  <a:srgbClr val="212121"/>
                </a:solidFill>
                <a:latin typeface="Calibri Light"/>
                <a:cs typeface="Calibri Light"/>
              </a:rPr>
              <a:t>c</a:t>
            </a:r>
            <a:r>
              <a:rPr sz="1867" spc="-7" dirty="0">
                <a:solidFill>
                  <a:srgbClr val="212121"/>
                </a:solidFill>
                <a:latin typeface="Calibri Light"/>
                <a:cs typeface="Calibri Light"/>
              </a:rPr>
              <a:t>o</a:t>
            </a:r>
            <a:r>
              <a:rPr sz="1867" spc="-33" dirty="0">
                <a:solidFill>
                  <a:srgbClr val="212121"/>
                </a:solidFill>
                <a:latin typeface="Calibri Light"/>
                <a:cs typeface="Calibri Light"/>
              </a:rPr>
              <a:t>mb</a:t>
            </a:r>
            <a:r>
              <a:rPr sz="1867" spc="-20" dirty="0">
                <a:solidFill>
                  <a:srgbClr val="212121"/>
                </a:solidFill>
                <a:latin typeface="Calibri Light"/>
                <a:cs typeface="Calibri Light"/>
              </a:rPr>
              <a:t>in</a:t>
            </a:r>
            <a:r>
              <a:rPr sz="1867" spc="-40" dirty="0">
                <a:solidFill>
                  <a:srgbClr val="212121"/>
                </a:solidFill>
                <a:latin typeface="Calibri Light"/>
                <a:cs typeface="Calibri Light"/>
              </a:rPr>
              <a:t>a</a:t>
            </a:r>
            <a:r>
              <a:rPr sz="1867" spc="-47" dirty="0">
                <a:solidFill>
                  <a:srgbClr val="212121"/>
                </a:solidFill>
                <a:latin typeface="Calibri Light"/>
                <a:cs typeface="Calibri Light"/>
              </a:rPr>
              <a:t>t</a:t>
            </a:r>
            <a:r>
              <a:rPr sz="1867" spc="-40" dirty="0">
                <a:solidFill>
                  <a:srgbClr val="212121"/>
                </a:solidFill>
                <a:latin typeface="Calibri Light"/>
                <a:cs typeface="Calibri Light"/>
              </a:rPr>
              <a:t>o</a:t>
            </a:r>
            <a:r>
              <a:rPr sz="1867" dirty="0">
                <a:solidFill>
                  <a:srgbClr val="212121"/>
                </a:solidFill>
                <a:latin typeface="Calibri Light"/>
                <a:cs typeface="Calibri Light"/>
              </a:rPr>
              <a:t>r</a:t>
            </a:r>
            <a:endParaRPr sz="1867" dirty="0">
              <a:latin typeface="Calibri Light"/>
              <a:cs typeface="Calibri Light"/>
            </a:endParaRPr>
          </a:p>
          <a:p>
            <a:pPr marL="16933">
              <a:spcBef>
                <a:spcPts val="800"/>
              </a:spcBef>
            </a:pPr>
            <a:r>
              <a:rPr sz="1867" dirty="0">
                <a:solidFill>
                  <a:srgbClr val="212121"/>
                </a:solidFill>
                <a:latin typeface="Calibri Light"/>
                <a:cs typeface="Calibri Light"/>
              </a:rPr>
              <a:t>Selects</a:t>
            </a:r>
            <a:r>
              <a:rPr sz="1867" spc="-33" dirty="0">
                <a:solidFill>
                  <a:srgbClr val="212121"/>
                </a:solidFill>
                <a:latin typeface="Calibri Light"/>
                <a:cs typeface="Calibri Light"/>
              </a:rPr>
              <a:t> </a:t>
            </a:r>
            <a:r>
              <a:rPr sz="1867" spc="-7" dirty="0">
                <a:solidFill>
                  <a:srgbClr val="212121"/>
                </a:solidFill>
                <a:latin typeface="Calibri Light"/>
                <a:cs typeface="Calibri Light"/>
              </a:rPr>
              <a:t>every</a:t>
            </a:r>
            <a:r>
              <a:rPr sz="1867" spc="-40" dirty="0">
                <a:solidFill>
                  <a:srgbClr val="212121"/>
                </a:solidFill>
                <a:latin typeface="Calibri Light"/>
                <a:cs typeface="Calibri Light"/>
              </a:rPr>
              <a:t> </a:t>
            </a:r>
            <a:r>
              <a:rPr sz="1867" spc="-7" dirty="0">
                <a:solidFill>
                  <a:srgbClr val="212121"/>
                </a:solidFill>
                <a:latin typeface="Calibri Light"/>
                <a:cs typeface="Calibri Light"/>
              </a:rPr>
              <a:t>&lt;ul&gt;</a:t>
            </a:r>
            <a:r>
              <a:rPr sz="1867" spc="-13" dirty="0">
                <a:solidFill>
                  <a:srgbClr val="212121"/>
                </a:solidFill>
                <a:latin typeface="Calibri Light"/>
                <a:cs typeface="Calibri Light"/>
              </a:rPr>
              <a:t> </a:t>
            </a:r>
            <a:r>
              <a:rPr sz="1867" spc="-7" dirty="0">
                <a:solidFill>
                  <a:srgbClr val="212121"/>
                </a:solidFill>
                <a:latin typeface="Calibri Light"/>
                <a:cs typeface="Calibri Light"/>
              </a:rPr>
              <a:t>element</a:t>
            </a:r>
            <a:r>
              <a:rPr sz="1867" spc="-47" dirty="0">
                <a:solidFill>
                  <a:srgbClr val="212121"/>
                </a:solidFill>
                <a:latin typeface="Calibri Light"/>
                <a:cs typeface="Calibri Light"/>
              </a:rPr>
              <a:t> </a:t>
            </a:r>
            <a:r>
              <a:rPr sz="1867" spc="-7" dirty="0">
                <a:solidFill>
                  <a:srgbClr val="212121"/>
                </a:solidFill>
                <a:latin typeface="Calibri Light"/>
                <a:cs typeface="Calibri Light"/>
              </a:rPr>
              <a:t>that</a:t>
            </a:r>
            <a:r>
              <a:rPr sz="1867" spc="7" dirty="0">
                <a:solidFill>
                  <a:srgbClr val="212121"/>
                </a:solidFill>
                <a:latin typeface="Calibri Light"/>
                <a:cs typeface="Calibri Light"/>
              </a:rPr>
              <a:t> </a:t>
            </a:r>
            <a:r>
              <a:rPr sz="1867" spc="-13" dirty="0">
                <a:solidFill>
                  <a:srgbClr val="212121"/>
                </a:solidFill>
                <a:latin typeface="Calibri Light"/>
                <a:cs typeface="Calibri Light"/>
              </a:rPr>
              <a:t>are</a:t>
            </a:r>
            <a:r>
              <a:rPr sz="1867" dirty="0">
                <a:solidFill>
                  <a:srgbClr val="212121"/>
                </a:solidFill>
                <a:latin typeface="Calibri Light"/>
                <a:cs typeface="Calibri Light"/>
              </a:rPr>
              <a:t> </a:t>
            </a:r>
            <a:r>
              <a:rPr sz="1867" spc="-7" dirty="0">
                <a:solidFill>
                  <a:srgbClr val="212121"/>
                </a:solidFill>
                <a:latin typeface="Calibri Light"/>
                <a:cs typeface="Calibri Light"/>
              </a:rPr>
              <a:t>preceded</a:t>
            </a:r>
            <a:r>
              <a:rPr sz="1867" spc="-53" dirty="0">
                <a:solidFill>
                  <a:srgbClr val="212121"/>
                </a:solidFill>
                <a:latin typeface="Calibri Light"/>
                <a:cs typeface="Calibri Light"/>
              </a:rPr>
              <a:t> </a:t>
            </a:r>
            <a:r>
              <a:rPr sz="1867" spc="-7" dirty="0">
                <a:solidFill>
                  <a:srgbClr val="212121"/>
                </a:solidFill>
                <a:latin typeface="Calibri Light"/>
                <a:cs typeface="Calibri Light"/>
              </a:rPr>
              <a:t>by</a:t>
            </a:r>
            <a:r>
              <a:rPr sz="1867" spc="-20" dirty="0">
                <a:solidFill>
                  <a:srgbClr val="212121"/>
                </a:solidFill>
                <a:latin typeface="Calibri Light"/>
                <a:cs typeface="Calibri Light"/>
              </a:rPr>
              <a:t> </a:t>
            </a:r>
            <a:r>
              <a:rPr sz="1867" dirty="0">
                <a:solidFill>
                  <a:srgbClr val="212121"/>
                </a:solidFill>
                <a:latin typeface="Calibri Light"/>
                <a:cs typeface="Calibri Light"/>
              </a:rPr>
              <a:t>a</a:t>
            </a:r>
            <a:r>
              <a:rPr sz="1867" spc="-13" dirty="0">
                <a:solidFill>
                  <a:srgbClr val="212121"/>
                </a:solidFill>
                <a:latin typeface="Calibri Light"/>
                <a:cs typeface="Calibri Light"/>
              </a:rPr>
              <a:t> </a:t>
            </a:r>
            <a:r>
              <a:rPr sz="1867" spc="-7" dirty="0">
                <a:solidFill>
                  <a:srgbClr val="212121"/>
                </a:solidFill>
                <a:latin typeface="Calibri Light"/>
                <a:cs typeface="Calibri Light"/>
              </a:rPr>
              <a:t>&lt;p&gt; element</a:t>
            </a:r>
            <a:endParaRPr sz="1867" dirty="0">
              <a:latin typeface="Calibri Light"/>
              <a:cs typeface="Calibri Light"/>
            </a:endParaRPr>
          </a:p>
        </p:txBody>
      </p:sp>
      <p:sp>
        <p:nvSpPr>
          <p:cNvPr id="4" name="object 4"/>
          <p:cNvSpPr txBox="1"/>
          <p:nvPr/>
        </p:nvSpPr>
        <p:spPr>
          <a:xfrm>
            <a:off x="441452" y="1376172"/>
            <a:ext cx="1212425" cy="412870"/>
          </a:xfrm>
          <a:prstGeom prst="rect">
            <a:avLst/>
          </a:prstGeom>
          <a:solidFill>
            <a:srgbClr val="0089CF"/>
          </a:solidFill>
        </p:spPr>
        <p:txBody>
          <a:bodyPr vert="horz" wrap="square" lIns="0" tIns="83820" rIns="0" bIns="0" rtlCol="0">
            <a:spAutoFit/>
          </a:bodyPr>
          <a:lstStyle/>
          <a:p>
            <a:pPr marL="162556">
              <a:spcBef>
                <a:spcPts val="660"/>
              </a:spcBef>
            </a:pPr>
            <a:r>
              <a:rPr sz="2133" b="1" spc="-13" dirty="0">
                <a:solidFill>
                  <a:srgbClr val="FFFFFF"/>
                </a:solidFill>
                <a:latin typeface="Consolas"/>
                <a:cs typeface="Consolas"/>
              </a:rPr>
              <a:t>div,</a:t>
            </a:r>
            <a:r>
              <a:rPr sz="2133" b="1" spc="-80" dirty="0">
                <a:solidFill>
                  <a:srgbClr val="FFFFFF"/>
                </a:solidFill>
                <a:latin typeface="Consolas"/>
                <a:cs typeface="Consolas"/>
              </a:rPr>
              <a:t> </a:t>
            </a:r>
            <a:r>
              <a:rPr sz="2133" b="1" spc="-7" dirty="0">
                <a:solidFill>
                  <a:srgbClr val="FFFFFF"/>
                </a:solidFill>
                <a:latin typeface="Consolas"/>
                <a:cs typeface="Consolas"/>
              </a:rPr>
              <a:t>p</a:t>
            </a:r>
            <a:endParaRPr sz="2133" dirty="0">
              <a:latin typeface="Consolas"/>
              <a:cs typeface="Consolas"/>
            </a:endParaRPr>
          </a:p>
        </p:txBody>
      </p:sp>
      <p:sp>
        <p:nvSpPr>
          <p:cNvPr id="5" name="object 5"/>
          <p:cNvSpPr txBox="1"/>
          <p:nvPr/>
        </p:nvSpPr>
        <p:spPr>
          <a:xfrm>
            <a:off x="492252" y="2416557"/>
            <a:ext cx="1212425" cy="412015"/>
          </a:xfrm>
          <a:prstGeom prst="rect">
            <a:avLst/>
          </a:prstGeom>
          <a:solidFill>
            <a:srgbClr val="0089CF"/>
          </a:solidFill>
        </p:spPr>
        <p:txBody>
          <a:bodyPr vert="horz" wrap="square" lIns="0" tIns="82973" rIns="0" bIns="0" rtlCol="0">
            <a:spAutoFit/>
          </a:bodyPr>
          <a:lstStyle/>
          <a:p>
            <a:pPr marL="235367">
              <a:spcBef>
                <a:spcPts val="653"/>
              </a:spcBef>
            </a:pPr>
            <a:r>
              <a:rPr sz="2133" b="1" spc="-7" dirty="0">
                <a:solidFill>
                  <a:srgbClr val="FFFFFF"/>
                </a:solidFill>
                <a:latin typeface="Consolas"/>
                <a:cs typeface="Consolas"/>
              </a:rPr>
              <a:t>div</a:t>
            </a:r>
            <a:r>
              <a:rPr sz="2133" b="1" spc="-93" dirty="0">
                <a:solidFill>
                  <a:srgbClr val="FFFFFF"/>
                </a:solidFill>
                <a:latin typeface="Consolas"/>
                <a:cs typeface="Consolas"/>
              </a:rPr>
              <a:t> </a:t>
            </a:r>
            <a:r>
              <a:rPr sz="2133" b="1" spc="-7" dirty="0">
                <a:solidFill>
                  <a:srgbClr val="FFFFFF"/>
                </a:solidFill>
                <a:latin typeface="Consolas"/>
                <a:cs typeface="Consolas"/>
              </a:rPr>
              <a:t>p</a:t>
            </a:r>
            <a:endParaRPr sz="2133">
              <a:latin typeface="Consolas"/>
              <a:cs typeface="Consolas"/>
            </a:endParaRPr>
          </a:p>
        </p:txBody>
      </p:sp>
      <p:sp>
        <p:nvSpPr>
          <p:cNvPr id="6" name="object 6"/>
          <p:cNvSpPr txBox="1"/>
          <p:nvPr/>
        </p:nvSpPr>
        <p:spPr>
          <a:xfrm>
            <a:off x="492251" y="3306573"/>
            <a:ext cx="1419860" cy="412015"/>
          </a:xfrm>
          <a:prstGeom prst="rect">
            <a:avLst/>
          </a:prstGeom>
          <a:solidFill>
            <a:srgbClr val="0089CF"/>
          </a:solidFill>
        </p:spPr>
        <p:txBody>
          <a:bodyPr vert="horz" wrap="square" lIns="0" tIns="82973" rIns="0" bIns="0" rtlCol="0">
            <a:spAutoFit/>
          </a:bodyPr>
          <a:lstStyle/>
          <a:p>
            <a:pPr marL="160015">
              <a:spcBef>
                <a:spcPts val="653"/>
              </a:spcBef>
            </a:pPr>
            <a:r>
              <a:rPr sz="2133" b="1" spc="-7" dirty="0">
                <a:solidFill>
                  <a:srgbClr val="FFFFFF"/>
                </a:solidFill>
                <a:latin typeface="Consolas"/>
                <a:cs typeface="Consolas"/>
              </a:rPr>
              <a:t>div</a:t>
            </a:r>
            <a:r>
              <a:rPr sz="2133" b="1" spc="-60" dirty="0">
                <a:solidFill>
                  <a:srgbClr val="FFFFFF"/>
                </a:solidFill>
                <a:latin typeface="Consolas"/>
                <a:cs typeface="Consolas"/>
              </a:rPr>
              <a:t> </a:t>
            </a:r>
            <a:r>
              <a:rPr sz="2133" b="1" spc="-7" dirty="0">
                <a:solidFill>
                  <a:srgbClr val="FFFFFF"/>
                </a:solidFill>
                <a:latin typeface="Consolas"/>
                <a:cs typeface="Consolas"/>
              </a:rPr>
              <a:t>&gt;</a:t>
            </a:r>
            <a:r>
              <a:rPr sz="2133" b="1" spc="-60" dirty="0">
                <a:solidFill>
                  <a:srgbClr val="FFFFFF"/>
                </a:solidFill>
                <a:latin typeface="Consolas"/>
                <a:cs typeface="Consolas"/>
              </a:rPr>
              <a:t> </a:t>
            </a:r>
            <a:r>
              <a:rPr sz="2133" b="1" spc="-7" dirty="0">
                <a:solidFill>
                  <a:srgbClr val="FFFFFF"/>
                </a:solidFill>
                <a:latin typeface="Consolas"/>
                <a:cs typeface="Consolas"/>
              </a:rPr>
              <a:t>p</a:t>
            </a:r>
            <a:endParaRPr sz="2133" dirty="0">
              <a:latin typeface="Consolas"/>
              <a:cs typeface="Consolas"/>
            </a:endParaRPr>
          </a:p>
        </p:txBody>
      </p:sp>
      <p:sp>
        <p:nvSpPr>
          <p:cNvPr id="7" name="object 7"/>
          <p:cNvSpPr txBox="1"/>
          <p:nvPr/>
        </p:nvSpPr>
        <p:spPr>
          <a:xfrm>
            <a:off x="492251" y="4172204"/>
            <a:ext cx="1419860" cy="412015"/>
          </a:xfrm>
          <a:prstGeom prst="rect">
            <a:avLst/>
          </a:prstGeom>
          <a:solidFill>
            <a:srgbClr val="0089CF"/>
          </a:solidFill>
        </p:spPr>
        <p:txBody>
          <a:bodyPr vert="horz" wrap="square" lIns="0" tIns="82973" rIns="0" bIns="0" rtlCol="0">
            <a:spAutoFit/>
          </a:bodyPr>
          <a:lstStyle/>
          <a:p>
            <a:pPr marL="160015">
              <a:spcBef>
                <a:spcPts val="653"/>
              </a:spcBef>
            </a:pPr>
            <a:r>
              <a:rPr sz="2133" b="1" spc="-13" dirty="0">
                <a:solidFill>
                  <a:srgbClr val="FFFFFF"/>
                </a:solidFill>
                <a:latin typeface="Consolas"/>
                <a:cs typeface="Consolas"/>
              </a:rPr>
              <a:t>div</a:t>
            </a:r>
            <a:r>
              <a:rPr sz="2133" b="1" spc="-53" dirty="0">
                <a:solidFill>
                  <a:srgbClr val="FFFFFF"/>
                </a:solidFill>
                <a:latin typeface="Consolas"/>
                <a:cs typeface="Consolas"/>
              </a:rPr>
              <a:t> </a:t>
            </a:r>
            <a:r>
              <a:rPr sz="2133" b="1" spc="-7" dirty="0">
                <a:solidFill>
                  <a:srgbClr val="FFFFFF"/>
                </a:solidFill>
                <a:latin typeface="Consolas"/>
                <a:cs typeface="Consolas"/>
              </a:rPr>
              <a:t>+</a:t>
            </a:r>
            <a:r>
              <a:rPr sz="2133" b="1" spc="-47" dirty="0">
                <a:solidFill>
                  <a:srgbClr val="FFFFFF"/>
                </a:solidFill>
                <a:latin typeface="Consolas"/>
                <a:cs typeface="Consolas"/>
              </a:rPr>
              <a:t> </a:t>
            </a:r>
            <a:r>
              <a:rPr sz="2133" b="1" spc="-7" dirty="0">
                <a:solidFill>
                  <a:srgbClr val="FFFFFF"/>
                </a:solidFill>
                <a:latin typeface="Consolas"/>
                <a:cs typeface="Consolas"/>
              </a:rPr>
              <a:t>p</a:t>
            </a:r>
            <a:endParaRPr sz="2133">
              <a:latin typeface="Consolas"/>
              <a:cs typeface="Consolas"/>
            </a:endParaRPr>
          </a:p>
        </p:txBody>
      </p:sp>
      <p:sp>
        <p:nvSpPr>
          <p:cNvPr id="8" name="object 8"/>
          <p:cNvSpPr txBox="1"/>
          <p:nvPr/>
        </p:nvSpPr>
        <p:spPr>
          <a:xfrm>
            <a:off x="492252" y="5009388"/>
            <a:ext cx="1212425" cy="412870"/>
          </a:xfrm>
          <a:prstGeom prst="rect">
            <a:avLst/>
          </a:prstGeom>
          <a:solidFill>
            <a:srgbClr val="0089CF"/>
          </a:solidFill>
        </p:spPr>
        <p:txBody>
          <a:bodyPr vert="horz" wrap="square" lIns="0" tIns="83820" rIns="0" bIns="0" rtlCol="0">
            <a:spAutoFit/>
          </a:bodyPr>
          <a:lstStyle/>
          <a:p>
            <a:pPr marL="160015">
              <a:spcBef>
                <a:spcPts val="660"/>
              </a:spcBef>
            </a:pPr>
            <a:r>
              <a:rPr sz="2133" b="1" spc="-7" dirty="0">
                <a:solidFill>
                  <a:srgbClr val="FFFFFF"/>
                </a:solidFill>
                <a:latin typeface="Consolas"/>
                <a:cs typeface="Consolas"/>
              </a:rPr>
              <a:t>p</a:t>
            </a:r>
            <a:r>
              <a:rPr sz="2133" b="1" spc="-53" dirty="0">
                <a:solidFill>
                  <a:srgbClr val="FFFFFF"/>
                </a:solidFill>
                <a:latin typeface="Consolas"/>
                <a:cs typeface="Consolas"/>
              </a:rPr>
              <a:t> </a:t>
            </a:r>
            <a:r>
              <a:rPr sz="2133" b="1" spc="-7" dirty="0">
                <a:solidFill>
                  <a:srgbClr val="FFFFFF"/>
                </a:solidFill>
                <a:latin typeface="Consolas"/>
                <a:cs typeface="Consolas"/>
              </a:rPr>
              <a:t>~</a:t>
            </a:r>
            <a:r>
              <a:rPr sz="2133" b="1" spc="-53" dirty="0">
                <a:solidFill>
                  <a:srgbClr val="FFFFFF"/>
                </a:solidFill>
                <a:latin typeface="Consolas"/>
                <a:cs typeface="Consolas"/>
              </a:rPr>
              <a:t> </a:t>
            </a:r>
            <a:r>
              <a:rPr sz="2133" b="1" spc="-13" dirty="0">
                <a:solidFill>
                  <a:srgbClr val="FFFFFF"/>
                </a:solidFill>
                <a:latin typeface="Consolas"/>
                <a:cs typeface="Consolas"/>
              </a:rPr>
              <a:t>ul</a:t>
            </a:r>
            <a:endParaRPr sz="2133">
              <a:latin typeface="Consolas"/>
              <a:cs typeface="Consolas"/>
            </a:endParaRPr>
          </a:p>
        </p:txBody>
      </p:sp>
      <p:sp>
        <p:nvSpPr>
          <p:cNvPr id="11" name="Rounded Rectangle 17">
            <a:extLst>
              <a:ext uri="{FF2B5EF4-FFF2-40B4-BE49-F238E27FC236}">
                <a16:creationId xmlns:a16="http://schemas.microsoft.com/office/drawing/2014/main" id="{4F2556C3-600D-C5CA-E9BD-BBD967882900}"/>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2" name="Picture 2" descr="KL Deemed to be University Logo">
            <a:extLst>
              <a:ext uri="{FF2B5EF4-FFF2-40B4-BE49-F238E27FC236}">
                <a16:creationId xmlns:a16="http://schemas.microsoft.com/office/drawing/2014/main" id="{1212C883-97F0-0429-7E67-7A41129137D9}"/>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1882" y="720568"/>
            <a:ext cx="5763541" cy="695062"/>
          </a:xfrm>
          <a:prstGeom prst="rect">
            <a:avLst/>
          </a:prstGeom>
        </p:spPr>
        <p:txBody>
          <a:bodyPr vert="horz" wrap="square" lIns="0" tIns="17780" rIns="0" bIns="0" rtlCol="0">
            <a:spAutoFit/>
          </a:bodyPr>
          <a:lstStyle/>
          <a:p>
            <a:pPr marL="16933">
              <a:lnSpc>
                <a:spcPct val="100000"/>
              </a:lnSpc>
              <a:spcBef>
                <a:spcPts val="140"/>
              </a:spcBef>
            </a:pPr>
            <a:r>
              <a:rPr spc="93" dirty="0"/>
              <a:t>Descendant</a:t>
            </a:r>
            <a:r>
              <a:rPr spc="140" dirty="0"/>
              <a:t> </a:t>
            </a:r>
            <a:r>
              <a:rPr spc="93" dirty="0"/>
              <a:t>Selectors</a:t>
            </a:r>
          </a:p>
        </p:txBody>
      </p:sp>
      <p:pic>
        <p:nvPicPr>
          <p:cNvPr id="3" name="object 3"/>
          <p:cNvPicPr/>
          <p:nvPr/>
        </p:nvPicPr>
        <p:blipFill>
          <a:blip r:embed="rId2" cstate="print"/>
          <a:stretch>
            <a:fillRect/>
          </a:stretch>
        </p:blipFill>
        <p:spPr>
          <a:xfrm>
            <a:off x="463838" y="1713919"/>
            <a:ext cx="2834640" cy="4529328"/>
          </a:xfrm>
          <a:prstGeom prst="rect">
            <a:avLst/>
          </a:prstGeom>
        </p:spPr>
      </p:pic>
      <p:pic>
        <p:nvPicPr>
          <p:cNvPr id="4" name="object 4"/>
          <p:cNvPicPr/>
          <p:nvPr/>
        </p:nvPicPr>
        <p:blipFill>
          <a:blip r:embed="rId3" cstate="print"/>
          <a:stretch>
            <a:fillRect/>
          </a:stretch>
        </p:blipFill>
        <p:spPr>
          <a:xfrm>
            <a:off x="3473653" y="2013891"/>
            <a:ext cx="4429760" cy="2292096"/>
          </a:xfrm>
          <a:prstGeom prst="rect">
            <a:avLst/>
          </a:prstGeom>
        </p:spPr>
      </p:pic>
      <p:grpSp>
        <p:nvGrpSpPr>
          <p:cNvPr id="12" name="Group 11">
            <a:extLst>
              <a:ext uri="{FF2B5EF4-FFF2-40B4-BE49-F238E27FC236}">
                <a16:creationId xmlns:a16="http://schemas.microsoft.com/office/drawing/2014/main" id="{D7A3DAB1-F536-7038-2C18-FF3B2756BD19}"/>
              </a:ext>
            </a:extLst>
          </p:cNvPr>
          <p:cNvGrpSpPr/>
          <p:nvPr/>
        </p:nvGrpSpPr>
        <p:grpSpPr>
          <a:xfrm>
            <a:off x="8570086" y="2057497"/>
            <a:ext cx="1380913" cy="1274884"/>
            <a:chOff x="8509762" y="1300226"/>
            <a:chExt cx="1380913" cy="1274884"/>
          </a:xfrm>
        </p:grpSpPr>
        <p:sp>
          <p:nvSpPr>
            <p:cNvPr id="5" name="object 5"/>
            <p:cNvSpPr txBox="1"/>
            <p:nvPr/>
          </p:nvSpPr>
          <p:spPr>
            <a:xfrm>
              <a:off x="8509762" y="1300226"/>
              <a:ext cx="1380913" cy="330004"/>
            </a:xfrm>
            <a:prstGeom prst="rect">
              <a:avLst/>
            </a:prstGeom>
            <a:solidFill>
              <a:srgbClr val="FFC000"/>
            </a:solidFill>
          </p:spPr>
          <p:txBody>
            <a:bodyPr vert="horz" wrap="square" lIns="0" tIns="52492" rIns="0" bIns="0" rtlCol="0">
              <a:spAutoFit/>
            </a:bodyPr>
            <a:lstStyle/>
            <a:p>
              <a:pPr marL="135463">
                <a:spcBef>
                  <a:spcPts val="412"/>
                </a:spcBef>
              </a:pPr>
              <a:r>
                <a:rPr dirty="0">
                  <a:solidFill>
                    <a:srgbClr val="212121"/>
                  </a:solidFill>
                  <a:latin typeface="Calibri"/>
                  <a:cs typeface="Calibri"/>
                </a:rPr>
                <a:t>Home</a:t>
              </a:r>
              <a:r>
                <a:rPr spc="-87" dirty="0">
                  <a:solidFill>
                    <a:srgbClr val="212121"/>
                  </a:solidFill>
                  <a:latin typeface="Calibri"/>
                  <a:cs typeface="Calibri"/>
                </a:rPr>
                <a:t> </a:t>
              </a:r>
              <a:r>
                <a:rPr spc="-7" dirty="0">
                  <a:solidFill>
                    <a:srgbClr val="212121"/>
                  </a:solidFill>
                  <a:latin typeface="Calibri"/>
                  <a:cs typeface="Calibri"/>
                </a:rPr>
                <a:t>page</a:t>
              </a:r>
              <a:endParaRPr dirty="0">
                <a:latin typeface="Calibri"/>
                <a:cs typeface="Calibri"/>
              </a:endParaRPr>
            </a:p>
          </p:txBody>
        </p:sp>
        <p:sp>
          <p:nvSpPr>
            <p:cNvPr id="6" name="object 6"/>
            <p:cNvSpPr txBox="1"/>
            <p:nvPr/>
          </p:nvSpPr>
          <p:spPr>
            <a:xfrm>
              <a:off x="8509762" y="1771650"/>
              <a:ext cx="1380913" cy="330860"/>
            </a:xfrm>
            <a:prstGeom prst="rect">
              <a:avLst/>
            </a:prstGeom>
            <a:solidFill>
              <a:srgbClr val="FFC000"/>
            </a:solidFill>
          </p:spPr>
          <p:txBody>
            <a:bodyPr vert="horz" wrap="square" lIns="0" tIns="53340" rIns="0" bIns="0" rtlCol="0">
              <a:spAutoFit/>
            </a:bodyPr>
            <a:lstStyle/>
            <a:p>
              <a:pPr marL="232828">
                <a:spcBef>
                  <a:spcPts val="420"/>
                </a:spcBef>
              </a:pPr>
              <a:r>
                <a:rPr spc="-7" dirty="0">
                  <a:solidFill>
                    <a:srgbClr val="212121"/>
                  </a:solidFill>
                  <a:latin typeface="Calibri"/>
                  <a:cs typeface="Calibri"/>
                </a:rPr>
                <a:t>About</a:t>
              </a:r>
              <a:r>
                <a:rPr spc="-73" dirty="0">
                  <a:solidFill>
                    <a:srgbClr val="212121"/>
                  </a:solidFill>
                  <a:latin typeface="Calibri"/>
                  <a:cs typeface="Calibri"/>
                </a:rPr>
                <a:t> </a:t>
              </a:r>
              <a:r>
                <a:rPr dirty="0">
                  <a:solidFill>
                    <a:srgbClr val="212121"/>
                  </a:solidFill>
                  <a:latin typeface="Calibri"/>
                  <a:cs typeface="Calibri"/>
                </a:rPr>
                <a:t>me</a:t>
              </a:r>
              <a:endParaRPr>
                <a:latin typeface="Calibri"/>
                <a:cs typeface="Calibri"/>
              </a:endParaRPr>
            </a:p>
          </p:txBody>
        </p:sp>
        <p:sp>
          <p:nvSpPr>
            <p:cNvPr id="7" name="object 7"/>
            <p:cNvSpPr txBox="1"/>
            <p:nvPr/>
          </p:nvSpPr>
          <p:spPr>
            <a:xfrm>
              <a:off x="8509762" y="2245106"/>
              <a:ext cx="1380913" cy="330004"/>
            </a:xfrm>
            <a:prstGeom prst="rect">
              <a:avLst/>
            </a:prstGeom>
            <a:solidFill>
              <a:srgbClr val="FFC000"/>
            </a:solidFill>
          </p:spPr>
          <p:txBody>
            <a:bodyPr vert="horz" wrap="square" lIns="0" tIns="52492" rIns="0" bIns="0" rtlCol="0">
              <a:spAutoFit/>
            </a:bodyPr>
            <a:lstStyle/>
            <a:p>
              <a:pPr marL="286165">
                <a:spcBef>
                  <a:spcPts val="412"/>
                </a:spcBef>
              </a:pPr>
              <a:r>
                <a:rPr spc="-7" dirty="0">
                  <a:solidFill>
                    <a:srgbClr val="212121"/>
                  </a:solidFill>
                  <a:latin typeface="Calibri"/>
                  <a:cs typeface="Calibri"/>
                </a:rPr>
                <a:t>Contacts</a:t>
              </a:r>
              <a:endParaRPr>
                <a:latin typeface="Calibri"/>
                <a:cs typeface="Calibri"/>
              </a:endParaRPr>
            </a:p>
          </p:txBody>
        </p:sp>
      </p:grpSp>
      <p:sp>
        <p:nvSpPr>
          <p:cNvPr id="10" name="Rounded Rectangle 17">
            <a:extLst>
              <a:ext uri="{FF2B5EF4-FFF2-40B4-BE49-F238E27FC236}">
                <a16:creationId xmlns:a16="http://schemas.microsoft.com/office/drawing/2014/main" id="{6DE116D5-38A0-4F9A-C83C-9927CB6FBF0D}"/>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1" name="Picture 2" descr="KL Deemed to be University Logo">
            <a:extLst>
              <a:ext uri="{FF2B5EF4-FFF2-40B4-BE49-F238E27FC236}">
                <a16:creationId xmlns:a16="http://schemas.microsoft.com/office/drawing/2014/main" id="{F9D3038D-429D-ECEC-9B00-A435B9497513}"/>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580" y="628400"/>
            <a:ext cx="5343452" cy="695062"/>
          </a:xfrm>
          <a:prstGeom prst="rect">
            <a:avLst/>
          </a:prstGeom>
        </p:spPr>
        <p:txBody>
          <a:bodyPr vert="horz" wrap="square" lIns="0" tIns="17780" rIns="0" bIns="0" rtlCol="0">
            <a:spAutoFit/>
          </a:bodyPr>
          <a:lstStyle/>
          <a:p>
            <a:pPr marL="16933">
              <a:lnSpc>
                <a:spcPct val="100000"/>
              </a:lnSpc>
              <a:spcBef>
                <a:spcPts val="140"/>
              </a:spcBef>
            </a:pPr>
            <a:r>
              <a:rPr spc="93" dirty="0"/>
              <a:t>Child</a:t>
            </a:r>
            <a:r>
              <a:rPr spc="147" dirty="0"/>
              <a:t> </a:t>
            </a:r>
            <a:r>
              <a:rPr spc="87" dirty="0"/>
              <a:t>combinator</a:t>
            </a:r>
          </a:p>
        </p:txBody>
      </p:sp>
      <p:pic>
        <p:nvPicPr>
          <p:cNvPr id="3" name="object 3"/>
          <p:cNvPicPr/>
          <p:nvPr/>
        </p:nvPicPr>
        <p:blipFill>
          <a:blip r:embed="rId2" cstate="print"/>
          <a:stretch>
            <a:fillRect/>
          </a:stretch>
        </p:blipFill>
        <p:spPr>
          <a:xfrm>
            <a:off x="482580" y="1438655"/>
            <a:ext cx="3460537" cy="1818639"/>
          </a:xfrm>
          <a:prstGeom prst="rect">
            <a:avLst/>
          </a:prstGeom>
        </p:spPr>
      </p:pic>
      <p:sp>
        <p:nvSpPr>
          <p:cNvPr id="4" name="object 4"/>
          <p:cNvSpPr txBox="1"/>
          <p:nvPr/>
        </p:nvSpPr>
        <p:spPr>
          <a:xfrm>
            <a:off x="6384712" y="1747181"/>
            <a:ext cx="5237480" cy="3586132"/>
          </a:xfrm>
          <a:prstGeom prst="rect">
            <a:avLst/>
          </a:prstGeom>
        </p:spPr>
        <p:txBody>
          <a:bodyPr vert="horz" wrap="square" lIns="0" tIns="16087" rIns="0" bIns="0" rtlCol="0">
            <a:spAutoFit/>
          </a:bodyPr>
          <a:lstStyle/>
          <a:p>
            <a:pPr marL="16933">
              <a:spcBef>
                <a:spcPts val="127"/>
              </a:spcBef>
            </a:pPr>
            <a:r>
              <a:rPr sz="2133" spc="-7" dirty="0">
                <a:solidFill>
                  <a:srgbClr val="212121"/>
                </a:solidFill>
                <a:latin typeface="Calibri"/>
                <a:cs typeface="Calibri"/>
              </a:rPr>
              <a:t>Title</a:t>
            </a:r>
            <a:r>
              <a:rPr sz="2133" spc="-53" dirty="0">
                <a:solidFill>
                  <a:srgbClr val="212121"/>
                </a:solidFill>
                <a:latin typeface="Calibri"/>
                <a:cs typeface="Calibri"/>
              </a:rPr>
              <a:t> </a:t>
            </a:r>
            <a:r>
              <a:rPr sz="2133" spc="-7" dirty="0">
                <a:solidFill>
                  <a:srgbClr val="212121"/>
                </a:solidFill>
                <a:latin typeface="Calibri"/>
                <a:cs typeface="Calibri"/>
              </a:rPr>
              <a:t>of</a:t>
            </a:r>
            <a:r>
              <a:rPr sz="2133" spc="-27" dirty="0">
                <a:solidFill>
                  <a:srgbClr val="212121"/>
                </a:solidFill>
                <a:latin typeface="Calibri"/>
                <a:cs typeface="Calibri"/>
              </a:rPr>
              <a:t> </a:t>
            </a:r>
            <a:r>
              <a:rPr sz="2133" spc="-13" dirty="0">
                <a:solidFill>
                  <a:srgbClr val="212121"/>
                </a:solidFill>
                <a:latin typeface="Calibri"/>
                <a:cs typeface="Calibri"/>
              </a:rPr>
              <a:t>something</a:t>
            </a:r>
            <a:endParaRPr sz="2133" dirty="0">
              <a:latin typeface="Calibri"/>
              <a:cs typeface="Calibri"/>
            </a:endParaRPr>
          </a:p>
          <a:p>
            <a:pPr marL="16933" marR="6773">
              <a:lnSpc>
                <a:spcPct val="150100"/>
              </a:lnSpc>
              <a:spcBef>
                <a:spcPts val="800"/>
              </a:spcBef>
            </a:pPr>
            <a:r>
              <a:rPr sz="2133" spc="-20" dirty="0">
                <a:solidFill>
                  <a:srgbClr val="212121"/>
                </a:solidFill>
                <a:latin typeface="Calibri"/>
                <a:cs typeface="Calibri"/>
              </a:rPr>
              <a:t>Lorem</a:t>
            </a:r>
            <a:r>
              <a:rPr sz="2133" spc="27" dirty="0">
                <a:solidFill>
                  <a:srgbClr val="212121"/>
                </a:solidFill>
                <a:latin typeface="Calibri"/>
                <a:cs typeface="Calibri"/>
              </a:rPr>
              <a:t> </a:t>
            </a:r>
            <a:r>
              <a:rPr sz="2133" spc="-13" dirty="0">
                <a:solidFill>
                  <a:srgbClr val="212121"/>
                </a:solidFill>
                <a:latin typeface="Calibri"/>
                <a:cs typeface="Calibri"/>
              </a:rPr>
              <a:t>ipsum</a:t>
            </a:r>
            <a:r>
              <a:rPr sz="2133" dirty="0">
                <a:solidFill>
                  <a:srgbClr val="212121"/>
                </a:solidFill>
                <a:latin typeface="Calibri"/>
                <a:cs typeface="Calibri"/>
              </a:rPr>
              <a:t> </a:t>
            </a:r>
            <a:r>
              <a:rPr sz="2133" spc="-7" dirty="0">
                <a:solidFill>
                  <a:srgbClr val="212121"/>
                </a:solidFill>
                <a:latin typeface="Calibri"/>
                <a:cs typeface="Calibri"/>
              </a:rPr>
              <a:t>dolor</a:t>
            </a:r>
            <a:r>
              <a:rPr sz="2133" spc="13" dirty="0">
                <a:solidFill>
                  <a:srgbClr val="212121"/>
                </a:solidFill>
                <a:latin typeface="Calibri"/>
                <a:cs typeface="Calibri"/>
              </a:rPr>
              <a:t> </a:t>
            </a:r>
            <a:r>
              <a:rPr sz="2133" spc="-7" dirty="0">
                <a:solidFill>
                  <a:srgbClr val="212121"/>
                </a:solidFill>
                <a:latin typeface="Calibri"/>
                <a:cs typeface="Calibri"/>
              </a:rPr>
              <a:t>sit</a:t>
            </a:r>
            <a:r>
              <a:rPr sz="2133" spc="-13" dirty="0">
                <a:solidFill>
                  <a:srgbClr val="212121"/>
                </a:solidFill>
                <a:latin typeface="Calibri"/>
                <a:cs typeface="Calibri"/>
              </a:rPr>
              <a:t> </a:t>
            </a:r>
            <a:r>
              <a:rPr sz="2133" spc="-7" dirty="0">
                <a:solidFill>
                  <a:srgbClr val="212121"/>
                </a:solidFill>
                <a:latin typeface="Calibri"/>
                <a:cs typeface="Calibri"/>
              </a:rPr>
              <a:t>amet,</a:t>
            </a:r>
            <a:r>
              <a:rPr sz="2133" spc="7" dirty="0">
                <a:solidFill>
                  <a:srgbClr val="212121"/>
                </a:solidFill>
                <a:latin typeface="Calibri"/>
                <a:cs typeface="Calibri"/>
              </a:rPr>
              <a:t> </a:t>
            </a:r>
            <a:r>
              <a:rPr sz="2133" spc="-13" dirty="0">
                <a:solidFill>
                  <a:srgbClr val="212121"/>
                </a:solidFill>
                <a:latin typeface="Calibri"/>
                <a:cs typeface="Calibri"/>
              </a:rPr>
              <a:t>consectetur </a:t>
            </a:r>
            <a:r>
              <a:rPr sz="2133" spc="-7" dirty="0">
                <a:solidFill>
                  <a:srgbClr val="212121"/>
                </a:solidFill>
                <a:latin typeface="Calibri"/>
                <a:cs typeface="Calibri"/>
              </a:rPr>
              <a:t> adipiscing elit. In </a:t>
            </a:r>
            <a:r>
              <a:rPr sz="2133" spc="-13" dirty="0">
                <a:solidFill>
                  <a:srgbClr val="212121"/>
                </a:solidFill>
                <a:latin typeface="Calibri"/>
                <a:cs typeface="Calibri"/>
              </a:rPr>
              <a:t>condimentum </a:t>
            </a:r>
            <a:r>
              <a:rPr sz="2133" spc="-7" dirty="0">
                <a:solidFill>
                  <a:srgbClr val="212121"/>
                </a:solidFill>
                <a:latin typeface="Calibri"/>
                <a:cs typeface="Calibri"/>
              </a:rPr>
              <a:t>magna </a:t>
            </a:r>
            <a:r>
              <a:rPr sz="2133" spc="-13" dirty="0">
                <a:solidFill>
                  <a:srgbClr val="212121"/>
                </a:solidFill>
                <a:latin typeface="Calibri"/>
                <a:cs typeface="Calibri"/>
              </a:rPr>
              <a:t>leo, </a:t>
            </a:r>
            <a:r>
              <a:rPr sz="2133" spc="-7" dirty="0">
                <a:solidFill>
                  <a:srgbClr val="212121"/>
                </a:solidFill>
                <a:latin typeface="Calibri"/>
                <a:cs typeface="Calibri"/>
              </a:rPr>
              <a:t>sit </a:t>
            </a:r>
            <a:r>
              <a:rPr sz="2133" dirty="0">
                <a:solidFill>
                  <a:srgbClr val="212121"/>
                </a:solidFill>
                <a:latin typeface="Calibri"/>
                <a:cs typeface="Calibri"/>
              </a:rPr>
              <a:t> </a:t>
            </a:r>
            <a:r>
              <a:rPr sz="2133" spc="-13" dirty="0">
                <a:solidFill>
                  <a:srgbClr val="212121"/>
                </a:solidFill>
                <a:latin typeface="Calibri"/>
                <a:cs typeface="Calibri"/>
              </a:rPr>
              <a:t>amet</a:t>
            </a:r>
            <a:r>
              <a:rPr sz="2133" spc="13" dirty="0">
                <a:solidFill>
                  <a:srgbClr val="212121"/>
                </a:solidFill>
                <a:latin typeface="Calibri"/>
                <a:cs typeface="Calibri"/>
              </a:rPr>
              <a:t> </a:t>
            </a:r>
            <a:r>
              <a:rPr sz="2133" spc="-7" dirty="0">
                <a:solidFill>
                  <a:srgbClr val="212121"/>
                </a:solidFill>
                <a:latin typeface="Calibri"/>
                <a:cs typeface="Calibri"/>
              </a:rPr>
              <a:t>ultrices</a:t>
            </a:r>
            <a:r>
              <a:rPr sz="2133" spc="7" dirty="0">
                <a:solidFill>
                  <a:srgbClr val="212121"/>
                </a:solidFill>
                <a:latin typeface="Calibri"/>
                <a:cs typeface="Calibri"/>
              </a:rPr>
              <a:t> </a:t>
            </a:r>
            <a:r>
              <a:rPr sz="2133" spc="-20" dirty="0">
                <a:solidFill>
                  <a:srgbClr val="212121"/>
                </a:solidFill>
                <a:latin typeface="Calibri"/>
                <a:cs typeface="Calibri"/>
              </a:rPr>
              <a:t>eros</a:t>
            </a:r>
            <a:r>
              <a:rPr sz="2133" spc="27" dirty="0">
                <a:solidFill>
                  <a:srgbClr val="212121"/>
                </a:solidFill>
                <a:latin typeface="Calibri"/>
                <a:cs typeface="Calibri"/>
              </a:rPr>
              <a:t> </a:t>
            </a:r>
            <a:r>
              <a:rPr sz="2133" spc="-13" dirty="0">
                <a:solidFill>
                  <a:srgbClr val="212121"/>
                </a:solidFill>
                <a:latin typeface="Calibri"/>
                <a:cs typeface="Calibri"/>
              </a:rPr>
              <a:t>eleifend</a:t>
            </a:r>
            <a:r>
              <a:rPr sz="2133" spc="-7" dirty="0">
                <a:solidFill>
                  <a:srgbClr val="212121"/>
                </a:solidFill>
                <a:latin typeface="Calibri"/>
                <a:cs typeface="Calibri"/>
              </a:rPr>
              <a:t> </a:t>
            </a:r>
            <a:r>
              <a:rPr sz="2133" dirty="0">
                <a:solidFill>
                  <a:srgbClr val="212121"/>
                </a:solidFill>
                <a:latin typeface="Calibri"/>
                <a:cs typeface="Calibri"/>
              </a:rPr>
              <a:t>a.</a:t>
            </a:r>
            <a:r>
              <a:rPr sz="2133" spc="-13" dirty="0">
                <a:solidFill>
                  <a:srgbClr val="212121"/>
                </a:solidFill>
                <a:latin typeface="Calibri"/>
                <a:cs typeface="Calibri"/>
              </a:rPr>
              <a:t> </a:t>
            </a:r>
            <a:r>
              <a:rPr sz="2133" spc="-7" dirty="0">
                <a:solidFill>
                  <a:srgbClr val="212121"/>
                </a:solidFill>
                <a:latin typeface="Calibri"/>
                <a:cs typeface="Calibri"/>
              </a:rPr>
              <a:t>Aliquam</a:t>
            </a:r>
            <a:r>
              <a:rPr sz="2133" spc="-33" dirty="0">
                <a:solidFill>
                  <a:srgbClr val="212121"/>
                </a:solidFill>
                <a:latin typeface="Calibri"/>
                <a:cs typeface="Calibri"/>
              </a:rPr>
              <a:t> </a:t>
            </a:r>
            <a:r>
              <a:rPr sz="2133" spc="-7" dirty="0">
                <a:solidFill>
                  <a:srgbClr val="212121"/>
                </a:solidFill>
                <a:latin typeface="Calibri"/>
                <a:cs typeface="Calibri"/>
              </a:rPr>
              <a:t>maximus </a:t>
            </a:r>
            <a:r>
              <a:rPr sz="2133" spc="-460" dirty="0">
                <a:solidFill>
                  <a:srgbClr val="212121"/>
                </a:solidFill>
                <a:latin typeface="Calibri"/>
                <a:cs typeface="Calibri"/>
              </a:rPr>
              <a:t> </a:t>
            </a:r>
            <a:r>
              <a:rPr sz="2133" spc="-13" dirty="0">
                <a:solidFill>
                  <a:srgbClr val="212121"/>
                </a:solidFill>
                <a:latin typeface="Calibri"/>
                <a:cs typeface="Calibri"/>
              </a:rPr>
              <a:t>feugiat</a:t>
            </a:r>
            <a:r>
              <a:rPr sz="2133" spc="-33" dirty="0">
                <a:solidFill>
                  <a:srgbClr val="212121"/>
                </a:solidFill>
                <a:latin typeface="Calibri"/>
                <a:cs typeface="Calibri"/>
              </a:rPr>
              <a:t> </a:t>
            </a:r>
            <a:r>
              <a:rPr sz="2133" spc="-13" dirty="0">
                <a:solidFill>
                  <a:srgbClr val="212121"/>
                </a:solidFill>
                <a:latin typeface="Calibri"/>
                <a:cs typeface="Calibri"/>
              </a:rPr>
              <a:t>posuere.</a:t>
            </a:r>
            <a:r>
              <a:rPr sz="2133" spc="33" dirty="0">
                <a:solidFill>
                  <a:srgbClr val="212121"/>
                </a:solidFill>
                <a:latin typeface="Calibri"/>
                <a:cs typeface="Calibri"/>
              </a:rPr>
              <a:t> </a:t>
            </a:r>
            <a:r>
              <a:rPr sz="2133" spc="-20" dirty="0">
                <a:solidFill>
                  <a:srgbClr val="212121"/>
                </a:solidFill>
                <a:latin typeface="Calibri"/>
                <a:cs typeface="Calibri"/>
              </a:rPr>
              <a:t>Cras</a:t>
            </a:r>
            <a:r>
              <a:rPr sz="2133" spc="7" dirty="0">
                <a:solidFill>
                  <a:srgbClr val="212121"/>
                </a:solidFill>
                <a:latin typeface="Calibri"/>
                <a:cs typeface="Calibri"/>
              </a:rPr>
              <a:t> </a:t>
            </a:r>
            <a:r>
              <a:rPr sz="2133" spc="-7" dirty="0">
                <a:solidFill>
                  <a:srgbClr val="212121"/>
                </a:solidFill>
                <a:latin typeface="Calibri"/>
                <a:cs typeface="Calibri"/>
              </a:rPr>
              <a:t>a</a:t>
            </a:r>
            <a:r>
              <a:rPr sz="2133" spc="7" dirty="0">
                <a:solidFill>
                  <a:srgbClr val="212121"/>
                </a:solidFill>
                <a:latin typeface="Calibri"/>
                <a:cs typeface="Calibri"/>
              </a:rPr>
              <a:t> </a:t>
            </a:r>
            <a:r>
              <a:rPr sz="2133" spc="-7" dirty="0">
                <a:solidFill>
                  <a:srgbClr val="212121"/>
                </a:solidFill>
                <a:latin typeface="Calibri"/>
                <a:cs typeface="Calibri"/>
              </a:rPr>
              <a:t>ultrices</a:t>
            </a:r>
            <a:r>
              <a:rPr sz="2133" dirty="0">
                <a:solidFill>
                  <a:srgbClr val="212121"/>
                </a:solidFill>
                <a:latin typeface="Calibri"/>
                <a:cs typeface="Calibri"/>
              </a:rPr>
              <a:t> </a:t>
            </a:r>
            <a:r>
              <a:rPr sz="2133" spc="-7" dirty="0">
                <a:solidFill>
                  <a:srgbClr val="212121"/>
                </a:solidFill>
                <a:latin typeface="Calibri"/>
                <a:cs typeface="Calibri"/>
              </a:rPr>
              <a:t>urna.</a:t>
            </a:r>
            <a:endParaRPr sz="2133" dirty="0">
              <a:latin typeface="Calibri"/>
              <a:cs typeface="Calibri"/>
            </a:endParaRPr>
          </a:p>
          <a:p>
            <a:pPr>
              <a:spcBef>
                <a:spcPts val="40"/>
              </a:spcBef>
            </a:pPr>
            <a:endParaRPr sz="1667" dirty="0">
              <a:latin typeface="Calibri"/>
              <a:cs typeface="Calibri"/>
            </a:endParaRPr>
          </a:p>
          <a:p>
            <a:pPr marL="321725" indent="-304792">
              <a:buAutoNum type="arabicPeriod"/>
              <a:tabLst>
                <a:tab pos="321725" algn="l"/>
              </a:tabLst>
            </a:pPr>
            <a:r>
              <a:rPr sz="2133" spc="-7" dirty="0">
                <a:solidFill>
                  <a:srgbClr val="00AE4F"/>
                </a:solidFill>
                <a:latin typeface="Calibri"/>
                <a:cs typeface="Calibri"/>
              </a:rPr>
              <a:t>Lupus</a:t>
            </a:r>
            <a:endParaRPr sz="2133" dirty="0">
              <a:latin typeface="Calibri"/>
              <a:cs typeface="Calibri"/>
            </a:endParaRPr>
          </a:p>
          <a:p>
            <a:pPr>
              <a:spcBef>
                <a:spcPts val="47"/>
              </a:spcBef>
              <a:buClr>
                <a:srgbClr val="00AE4F"/>
              </a:buClr>
              <a:buFont typeface="Calibri"/>
              <a:buAutoNum type="arabicPeriod"/>
            </a:pPr>
            <a:endParaRPr sz="1667" dirty="0">
              <a:latin typeface="Calibri"/>
              <a:cs typeface="Calibri"/>
            </a:endParaRPr>
          </a:p>
          <a:p>
            <a:pPr marL="321725" indent="-304792">
              <a:spcBef>
                <a:spcPts val="7"/>
              </a:spcBef>
              <a:buAutoNum type="arabicPeriod"/>
              <a:tabLst>
                <a:tab pos="321725" algn="l"/>
              </a:tabLst>
            </a:pPr>
            <a:r>
              <a:rPr sz="2133" spc="-20" dirty="0">
                <a:solidFill>
                  <a:srgbClr val="00AE4F"/>
                </a:solidFill>
                <a:latin typeface="Calibri"/>
                <a:cs typeface="Calibri"/>
              </a:rPr>
              <a:t>Ursa</a:t>
            </a:r>
            <a:endParaRPr sz="2133" dirty="0">
              <a:latin typeface="Calibri"/>
              <a:cs typeface="Calibri"/>
            </a:endParaRPr>
          </a:p>
        </p:txBody>
      </p:sp>
      <p:pic>
        <p:nvPicPr>
          <p:cNvPr id="5" name="object 5"/>
          <p:cNvPicPr/>
          <p:nvPr/>
        </p:nvPicPr>
        <p:blipFill>
          <a:blip r:embed="rId3" cstate="print"/>
          <a:stretch>
            <a:fillRect/>
          </a:stretch>
        </p:blipFill>
        <p:spPr>
          <a:xfrm>
            <a:off x="475487" y="3665727"/>
            <a:ext cx="4844288" cy="2379472"/>
          </a:xfrm>
          <a:prstGeom prst="rect">
            <a:avLst/>
          </a:prstGeom>
        </p:spPr>
      </p:pic>
      <p:sp>
        <p:nvSpPr>
          <p:cNvPr id="8" name="Rounded Rectangle 17">
            <a:extLst>
              <a:ext uri="{FF2B5EF4-FFF2-40B4-BE49-F238E27FC236}">
                <a16:creationId xmlns:a16="http://schemas.microsoft.com/office/drawing/2014/main" id="{A197E61B-DA06-7452-D4B8-A49EAEB20AD7}"/>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142062CE-1025-E41B-643E-316C550034A4}"/>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487" y="677176"/>
            <a:ext cx="7024783" cy="695062"/>
          </a:xfrm>
          <a:prstGeom prst="rect">
            <a:avLst/>
          </a:prstGeom>
        </p:spPr>
        <p:txBody>
          <a:bodyPr vert="horz" wrap="square" lIns="0" tIns="17780" rIns="0" bIns="0" rtlCol="0">
            <a:spAutoFit/>
          </a:bodyPr>
          <a:lstStyle/>
          <a:p>
            <a:pPr marL="16933">
              <a:lnSpc>
                <a:spcPct val="100000"/>
              </a:lnSpc>
              <a:spcBef>
                <a:spcPts val="140"/>
              </a:spcBef>
            </a:pPr>
            <a:r>
              <a:rPr spc="93" dirty="0"/>
              <a:t>Adjacent</a:t>
            </a:r>
            <a:r>
              <a:rPr spc="140" dirty="0"/>
              <a:t> </a:t>
            </a:r>
            <a:r>
              <a:rPr spc="100" dirty="0"/>
              <a:t>sibling</a:t>
            </a:r>
            <a:r>
              <a:rPr spc="173" dirty="0"/>
              <a:t> </a:t>
            </a:r>
            <a:r>
              <a:rPr spc="93" dirty="0"/>
              <a:t>combinator</a:t>
            </a:r>
          </a:p>
        </p:txBody>
      </p:sp>
      <p:pic>
        <p:nvPicPr>
          <p:cNvPr id="3" name="object 3"/>
          <p:cNvPicPr/>
          <p:nvPr/>
        </p:nvPicPr>
        <p:blipFill>
          <a:blip r:embed="rId2" cstate="print"/>
          <a:stretch>
            <a:fillRect/>
          </a:stretch>
        </p:blipFill>
        <p:spPr>
          <a:xfrm>
            <a:off x="502920" y="1759041"/>
            <a:ext cx="2379472" cy="1564639"/>
          </a:xfrm>
          <a:prstGeom prst="rect">
            <a:avLst/>
          </a:prstGeom>
        </p:spPr>
      </p:pic>
      <p:sp>
        <p:nvSpPr>
          <p:cNvPr id="4" name="object 4"/>
          <p:cNvSpPr txBox="1"/>
          <p:nvPr/>
        </p:nvSpPr>
        <p:spPr>
          <a:xfrm>
            <a:off x="5963580" y="1961693"/>
            <a:ext cx="5738707" cy="2982932"/>
          </a:xfrm>
          <a:prstGeom prst="rect">
            <a:avLst/>
          </a:prstGeom>
        </p:spPr>
        <p:txBody>
          <a:bodyPr vert="horz" wrap="square" lIns="0" tIns="104140" rIns="0" bIns="0" rtlCol="0">
            <a:spAutoFit/>
          </a:bodyPr>
          <a:lstStyle/>
          <a:p>
            <a:pPr marL="16933">
              <a:spcBef>
                <a:spcPts val="820"/>
              </a:spcBef>
            </a:pPr>
            <a:r>
              <a:rPr sz="1867" spc="-7" dirty="0">
                <a:solidFill>
                  <a:srgbClr val="212121"/>
                </a:solidFill>
                <a:latin typeface="Calibri"/>
                <a:cs typeface="Calibri"/>
              </a:rPr>
              <a:t>Title</a:t>
            </a:r>
            <a:r>
              <a:rPr sz="1867" spc="-33" dirty="0">
                <a:solidFill>
                  <a:srgbClr val="212121"/>
                </a:solidFill>
                <a:latin typeface="Calibri"/>
                <a:cs typeface="Calibri"/>
              </a:rPr>
              <a:t> </a:t>
            </a:r>
            <a:r>
              <a:rPr sz="1867" dirty="0">
                <a:solidFill>
                  <a:srgbClr val="212121"/>
                </a:solidFill>
                <a:latin typeface="Calibri"/>
                <a:cs typeface="Calibri"/>
              </a:rPr>
              <a:t>of</a:t>
            </a:r>
            <a:r>
              <a:rPr sz="1867" spc="-33" dirty="0">
                <a:solidFill>
                  <a:srgbClr val="212121"/>
                </a:solidFill>
                <a:latin typeface="Calibri"/>
                <a:cs typeface="Calibri"/>
              </a:rPr>
              <a:t> </a:t>
            </a:r>
            <a:r>
              <a:rPr sz="1867" spc="-7" dirty="0">
                <a:solidFill>
                  <a:srgbClr val="212121"/>
                </a:solidFill>
                <a:latin typeface="Calibri"/>
                <a:cs typeface="Calibri"/>
              </a:rPr>
              <a:t>something</a:t>
            </a:r>
            <a:endParaRPr sz="1867">
              <a:latin typeface="Calibri"/>
              <a:cs typeface="Calibri"/>
            </a:endParaRPr>
          </a:p>
          <a:p>
            <a:pPr marL="16933" marR="22013">
              <a:lnSpc>
                <a:spcPts val="2133"/>
              </a:lnSpc>
              <a:spcBef>
                <a:spcPts val="853"/>
              </a:spcBef>
            </a:pPr>
            <a:r>
              <a:rPr sz="1867" b="1" spc="-7" dirty="0">
                <a:solidFill>
                  <a:srgbClr val="212121"/>
                </a:solidFill>
                <a:latin typeface="Calibri"/>
                <a:cs typeface="Calibri"/>
              </a:rPr>
              <a:t>Lorem</a:t>
            </a:r>
            <a:r>
              <a:rPr sz="1867" b="1" spc="-40" dirty="0">
                <a:solidFill>
                  <a:srgbClr val="212121"/>
                </a:solidFill>
                <a:latin typeface="Calibri"/>
                <a:cs typeface="Calibri"/>
              </a:rPr>
              <a:t> </a:t>
            </a:r>
            <a:r>
              <a:rPr sz="1867" b="1" dirty="0">
                <a:solidFill>
                  <a:srgbClr val="212121"/>
                </a:solidFill>
                <a:latin typeface="Calibri"/>
                <a:cs typeface="Calibri"/>
              </a:rPr>
              <a:t>ipsum</a:t>
            </a:r>
            <a:r>
              <a:rPr sz="1867" b="1" spc="-20" dirty="0">
                <a:solidFill>
                  <a:srgbClr val="212121"/>
                </a:solidFill>
                <a:latin typeface="Calibri"/>
                <a:cs typeface="Calibri"/>
              </a:rPr>
              <a:t> </a:t>
            </a:r>
            <a:r>
              <a:rPr sz="1867" b="1" dirty="0">
                <a:solidFill>
                  <a:srgbClr val="212121"/>
                </a:solidFill>
                <a:latin typeface="Calibri"/>
                <a:cs typeface="Calibri"/>
              </a:rPr>
              <a:t>dolor</a:t>
            </a:r>
            <a:r>
              <a:rPr sz="1867" b="1" spc="-7" dirty="0">
                <a:solidFill>
                  <a:srgbClr val="212121"/>
                </a:solidFill>
                <a:latin typeface="Calibri"/>
                <a:cs typeface="Calibri"/>
              </a:rPr>
              <a:t> </a:t>
            </a:r>
            <a:r>
              <a:rPr sz="1867" b="1" dirty="0">
                <a:solidFill>
                  <a:srgbClr val="212121"/>
                </a:solidFill>
                <a:latin typeface="Calibri"/>
                <a:cs typeface="Calibri"/>
              </a:rPr>
              <a:t>sit</a:t>
            </a:r>
            <a:r>
              <a:rPr sz="1867" b="1" spc="-13" dirty="0">
                <a:solidFill>
                  <a:srgbClr val="212121"/>
                </a:solidFill>
                <a:latin typeface="Calibri"/>
                <a:cs typeface="Calibri"/>
              </a:rPr>
              <a:t> </a:t>
            </a:r>
            <a:r>
              <a:rPr sz="1867" b="1" spc="-7" dirty="0">
                <a:solidFill>
                  <a:srgbClr val="212121"/>
                </a:solidFill>
                <a:latin typeface="Calibri"/>
                <a:cs typeface="Calibri"/>
              </a:rPr>
              <a:t>amet,</a:t>
            </a:r>
            <a:r>
              <a:rPr sz="1867" b="1" spc="-27" dirty="0">
                <a:solidFill>
                  <a:srgbClr val="212121"/>
                </a:solidFill>
                <a:latin typeface="Calibri"/>
                <a:cs typeface="Calibri"/>
              </a:rPr>
              <a:t> </a:t>
            </a:r>
            <a:r>
              <a:rPr sz="1867" b="1" spc="-7" dirty="0">
                <a:solidFill>
                  <a:srgbClr val="212121"/>
                </a:solidFill>
                <a:latin typeface="Calibri"/>
                <a:cs typeface="Calibri"/>
              </a:rPr>
              <a:t>consectetur</a:t>
            </a:r>
            <a:r>
              <a:rPr sz="1867" b="1" spc="-40" dirty="0">
                <a:solidFill>
                  <a:srgbClr val="212121"/>
                </a:solidFill>
                <a:latin typeface="Calibri"/>
                <a:cs typeface="Calibri"/>
              </a:rPr>
              <a:t> </a:t>
            </a:r>
            <a:r>
              <a:rPr sz="1867" b="1" dirty="0">
                <a:solidFill>
                  <a:srgbClr val="212121"/>
                </a:solidFill>
                <a:latin typeface="Calibri"/>
                <a:cs typeface="Calibri"/>
              </a:rPr>
              <a:t>adipiscing</a:t>
            </a:r>
            <a:r>
              <a:rPr sz="1867" b="1" spc="-53" dirty="0">
                <a:solidFill>
                  <a:srgbClr val="212121"/>
                </a:solidFill>
                <a:latin typeface="Calibri"/>
                <a:cs typeface="Calibri"/>
              </a:rPr>
              <a:t> </a:t>
            </a:r>
            <a:r>
              <a:rPr sz="1867" b="1" dirty="0">
                <a:solidFill>
                  <a:srgbClr val="212121"/>
                </a:solidFill>
                <a:latin typeface="Calibri"/>
                <a:cs typeface="Calibri"/>
              </a:rPr>
              <a:t>elit.</a:t>
            </a:r>
            <a:r>
              <a:rPr sz="1867" b="1" spc="-13" dirty="0">
                <a:solidFill>
                  <a:srgbClr val="212121"/>
                </a:solidFill>
                <a:latin typeface="Calibri"/>
                <a:cs typeface="Calibri"/>
              </a:rPr>
              <a:t> </a:t>
            </a:r>
            <a:r>
              <a:rPr sz="1867" b="1" dirty="0">
                <a:solidFill>
                  <a:srgbClr val="212121"/>
                </a:solidFill>
                <a:latin typeface="Calibri"/>
                <a:cs typeface="Calibri"/>
              </a:rPr>
              <a:t>In </a:t>
            </a:r>
            <a:r>
              <a:rPr sz="1867" b="1" spc="-400" dirty="0">
                <a:solidFill>
                  <a:srgbClr val="212121"/>
                </a:solidFill>
                <a:latin typeface="Calibri"/>
                <a:cs typeface="Calibri"/>
              </a:rPr>
              <a:t> </a:t>
            </a:r>
            <a:r>
              <a:rPr sz="1867" b="1" spc="-7" dirty="0">
                <a:solidFill>
                  <a:srgbClr val="212121"/>
                </a:solidFill>
                <a:latin typeface="Calibri"/>
                <a:cs typeface="Calibri"/>
              </a:rPr>
              <a:t>condimentum</a:t>
            </a:r>
            <a:r>
              <a:rPr sz="1867" b="1" spc="-20" dirty="0">
                <a:solidFill>
                  <a:srgbClr val="212121"/>
                </a:solidFill>
                <a:latin typeface="Calibri"/>
                <a:cs typeface="Calibri"/>
              </a:rPr>
              <a:t> </a:t>
            </a:r>
            <a:r>
              <a:rPr sz="1867" b="1" spc="-7" dirty="0">
                <a:solidFill>
                  <a:srgbClr val="212121"/>
                </a:solidFill>
                <a:latin typeface="Calibri"/>
                <a:cs typeface="Calibri"/>
              </a:rPr>
              <a:t>magna</a:t>
            </a:r>
            <a:r>
              <a:rPr sz="1867" b="1" spc="-53" dirty="0">
                <a:solidFill>
                  <a:srgbClr val="212121"/>
                </a:solidFill>
                <a:latin typeface="Calibri"/>
                <a:cs typeface="Calibri"/>
              </a:rPr>
              <a:t> </a:t>
            </a:r>
            <a:r>
              <a:rPr sz="1867" b="1" spc="-7" dirty="0">
                <a:solidFill>
                  <a:srgbClr val="212121"/>
                </a:solidFill>
                <a:latin typeface="Calibri"/>
                <a:cs typeface="Calibri"/>
              </a:rPr>
              <a:t>leo,</a:t>
            </a:r>
            <a:r>
              <a:rPr sz="1867" b="1" spc="-27" dirty="0">
                <a:solidFill>
                  <a:srgbClr val="212121"/>
                </a:solidFill>
                <a:latin typeface="Calibri"/>
                <a:cs typeface="Calibri"/>
              </a:rPr>
              <a:t> </a:t>
            </a:r>
            <a:r>
              <a:rPr sz="1867" b="1" dirty="0">
                <a:solidFill>
                  <a:srgbClr val="212121"/>
                </a:solidFill>
                <a:latin typeface="Calibri"/>
                <a:cs typeface="Calibri"/>
              </a:rPr>
              <a:t>sit </a:t>
            </a:r>
            <a:r>
              <a:rPr sz="1867" b="1" spc="-7" dirty="0">
                <a:solidFill>
                  <a:srgbClr val="212121"/>
                </a:solidFill>
                <a:latin typeface="Calibri"/>
                <a:cs typeface="Calibri"/>
              </a:rPr>
              <a:t>amet</a:t>
            </a:r>
            <a:r>
              <a:rPr sz="1867" b="1" spc="-33" dirty="0">
                <a:solidFill>
                  <a:srgbClr val="212121"/>
                </a:solidFill>
                <a:latin typeface="Calibri"/>
                <a:cs typeface="Calibri"/>
              </a:rPr>
              <a:t> </a:t>
            </a:r>
            <a:r>
              <a:rPr sz="1867" b="1" dirty="0">
                <a:solidFill>
                  <a:srgbClr val="212121"/>
                </a:solidFill>
                <a:latin typeface="Calibri"/>
                <a:cs typeface="Calibri"/>
              </a:rPr>
              <a:t>ultrices</a:t>
            </a:r>
            <a:endParaRPr sz="1867">
              <a:latin typeface="Calibri"/>
              <a:cs typeface="Calibri"/>
            </a:endParaRPr>
          </a:p>
          <a:p>
            <a:pPr marL="16933" marR="96518">
              <a:lnSpc>
                <a:spcPts val="2133"/>
              </a:lnSpc>
              <a:spcBef>
                <a:spcPts val="807"/>
              </a:spcBef>
            </a:pPr>
            <a:r>
              <a:rPr sz="1867" b="1" spc="-7" dirty="0">
                <a:solidFill>
                  <a:srgbClr val="212121"/>
                </a:solidFill>
                <a:latin typeface="Calibri"/>
                <a:cs typeface="Calibri"/>
              </a:rPr>
              <a:t>eros</a:t>
            </a:r>
            <a:r>
              <a:rPr sz="1867" b="1" spc="-27" dirty="0">
                <a:solidFill>
                  <a:srgbClr val="212121"/>
                </a:solidFill>
                <a:latin typeface="Calibri"/>
                <a:cs typeface="Calibri"/>
              </a:rPr>
              <a:t> </a:t>
            </a:r>
            <a:r>
              <a:rPr sz="1867" b="1" spc="-7" dirty="0">
                <a:solidFill>
                  <a:srgbClr val="212121"/>
                </a:solidFill>
                <a:latin typeface="Calibri"/>
                <a:cs typeface="Calibri"/>
              </a:rPr>
              <a:t>eleifend</a:t>
            </a:r>
            <a:r>
              <a:rPr sz="1867" b="1" spc="-27" dirty="0">
                <a:solidFill>
                  <a:srgbClr val="212121"/>
                </a:solidFill>
                <a:latin typeface="Calibri"/>
                <a:cs typeface="Calibri"/>
              </a:rPr>
              <a:t> </a:t>
            </a:r>
            <a:r>
              <a:rPr sz="1867" b="1" dirty="0">
                <a:solidFill>
                  <a:srgbClr val="212121"/>
                </a:solidFill>
                <a:latin typeface="Calibri"/>
                <a:cs typeface="Calibri"/>
              </a:rPr>
              <a:t>a.</a:t>
            </a:r>
            <a:r>
              <a:rPr sz="1867" b="1" spc="-20" dirty="0">
                <a:solidFill>
                  <a:srgbClr val="212121"/>
                </a:solidFill>
                <a:latin typeface="Calibri"/>
                <a:cs typeface="Calibri"/>
              </a:rPr>
              <a:t> </a:t>
            </a:r>
            <a:r>
              <a:rPr sz="1867" b="1" dirty="0">
                <a:solidFill>
                  <a:srgbClr val="212121"/>
                </a:solidFill>
                <a:latin typeface="Calibri"/>
                <a:cs typeface="Calibri"/>
              </a:rPr>
              <a:t>Aliquam</a:t>
            </a:r>
            <a:r>
              <a:rPr sz="1867" b="1" spc="-20" dirty="0">
                <a:solidFill>
                  <a:srgbClr val="212121"/>
                </a:solidFill>
                <a:latin typeface="Calibri"/>
                <a:cs typeface="Calibri"/>
              </a:rPr>
              <a:t> </a:t>
            </a:r>
            <a:r>
              <a:rPr sz="1867" b="1" spc="-7" dirty="0">
                <a:solidFill>
                  <a:srgbClr val="212121"/>
                </a:solidFill>
                <a:latin typeface="Calibri"/>
                <a:cs typeface="Calibri"/>
              </a:rPr>
              <a:t>maximus</a:t>
            </a:r>
            <a:r>
              <a:rPr sz="1867" b="1" spc="-40" dirty="0">
                <a:solidFill>
                  <a:srgbClr val="212121"/>
                </a:solidFill>
                <a:latin typeface="Calibri"/>
                <a:cs typeface="Calibri"/>
              </a:rPr>
              <a:t> </a:t>
            </a:r>
            <a:r>
              <a:rPr sz="1867" b="1" spc="-13" dirty="0">
                <a:solidFill>
                  <a:srgbClr val="212121"/>
                </a:solidFill>
                <a:latin typeface="Calibri"/>
                <a:cs typeface="Calibri"/>
              </a:rPr>
              <a:t>feugiat</a:t>
            </a:r>
            <a:r>
              <a:rPr sz="1867" b="1" spc="-20" dirty="0">
                <a:solidFill>
                  <a:srgbClr val="212121"/>
                </a:solidFill>
                <a:latin typeface="Calibri"/>
                <a:cs typeface="Calibri"/>
              </a:rPr>
              <a:t> </a:t>
            </a:r>
            <a:r>
              <a:rPr sz="1867" b="1" spc="-7" dirty="0">
                <a:solidFill>
                  <a:srgbClr val="212121"/>
                </a:solidFill>
                <a:latin typeface="Calibri"/>
                <a:cs typeface="Calibri"/>
              </a:rPr>
              <a:t>posuere.</a:t>
            </a:r>
            <a:r>
              <a:rPr sz="1867" b="1" spc="-53" dirty="0">
                <a:solidFill>
                  <a:srgbClr val="212121"/>
                </a:solidFill>
                <a:latin typeface="Calibri"/>
                <a:cs typeface="Calibri"/>
              </a:rPr>
              <a:t> </a:t>
            </a:r>
            <a:r>
              <a:rPr sz="1867" b="1" spc="-13" dirty="0">
                <a:solidFill>
                  <a:srgbClr val="212121"/>
                </a:solidFill>
                <a:latin typeface="Calibri"/>
                <a:cs typeface="Calibri"/>
              </a:rPr>
              <a:t>Cras</a:t>
            </a:r>
            <a:r>
              <a:rPr sz="1867" b="1" spc="-7" dirty="0">
                <a:solidFill>
                  <a:srgbClr val="212121"/>
                </a:solidFill>
                <a:latin typeface="Calibri"/>
                <a:cs typeface="Calibri"/>
              </a:rPr>
              <a:t> </a:t>
            </a:r>
            <a:r>
              <a:rPr sz="1867" b="1" dirty="0">
                <a:solidFill>
                  <a:srgbClr val="212121"/>
                </a:solidFill>
                <a:latin typeface="Calibri"/>
                <a:cs typeface="Calibri"/>
              </a:rPr>
              <a:t>a </a:t>
            </a:r>
            <a:r>
              <a:rPr sz="1867" b="1" spc="-407" dirty="0">
                <a:solidFill>
                  <a:srgbClr val="212121"/>
                </a:solidFill>
                <a:latin typeface="Calibri"/>
                <a:cs typeface="Calibri"/>
              </a:rPr>
              <a:t> </a:t>
            </a:r>
            <a:r>
              <a:rPr sz="1867" b="1" dirty="0">
                <a:solidFill>
                  <a:srgbClr val="212121"/>
                </a:solidFill>
                <a:latin typeface="Calibri"/>
                <a:cs typeface="Calibri"/>
              </a:rPr>
              <a:t>ultrices</a:t>
            </a:r>
            <a:r>
              <a:rPr sz="1867" b="1" spc="-40" dirty="0">
                <a:solidFill>
                  <a:srgbClr val="212121"/>
                </a:solidFill>
                <a:latin typeface="Calibri"/>
                <a:cs typeface="Calibri"/>
              </a:rPr>
              <a:t> </a:t>
            </a:r>
            <a:r>
              <a:rPr sz="1867" b="1" dirty="0">
                <a:solidFill>
                  <a:srgbClr val="212121"/>
                </a:solidFill>
                <a:latin typeface="Calibri"/>
                <a:cs typeface="Calibri"/>
              </a:rPr>
              <a:t>urna.</a:t>
            </a:r>
            <a:endParaRPr sz="1867">
              <a:latin typeface="Calibri"/>
              <a:cs typeface="Calibri"/>
            </a:endParaRPr>
          </a:p>
          <a:p>
            <a:pPr marL="16933">
              <a:lnSpc>
                <a:spcPts val="2193"/>
              </a:lnSpc>
              <a:spcBef>
                <a:spcPts val="627"/>
              </a:spcBef>
            </a:pPr>
            <a:r>
              <a:rPr sz="1867" spc="-7" dirty="0">
                <a:solidFill>
                  <a:srgbClr val="212121"/>
                </a:solidFill>
                <a:latin typeface="Calibri"/>
                <a:cs typeface="Calibri"/>
              </a:rPr>
              <a:t>Donec</a:t>
            </a:r>
            <a:r>
              <a:rPr sz="1867" spc="-13" dirty="0">
                <a:solidFill>
                  <a:srgbClr val="212121"/>
                </a:solidFill>
                <a:latin typeface="Calibri"/>
                <a:cs typeface="Calibri"/>
              </a:rPr>
              <a:t> </a:t>
            </a:r>
            <a:r>
              <a:rPr sz="1867" spc="-7" dirty="0">
                <a:solidFill>
                  <a:srgbClr val="212121"/>
                </a:solidFill>
                <a:latin typeface="Calibri"/>
                <a:cs typeface="Calibri"/>
              </a:rPr>
              <a:t>quis</a:t>
            </a:r>
            <a:r>
              <a:rPr sz="1867" spc="27" dirty="0">
                <a:solidFill>
                  <a:srgbClr val="212121"/>
                </a:solidFill>
                <a:latin typeface="Calibri"/>
                <a:cs typeface="Calibri"/>
              </a:rPr>
              <a:t> </a:t>
            </a:r>
            <a:r>
              <a:rPr sz="1867" spc="-7" dirty="0">
                <a:solidFill>
                  <a:srgbClr val="212121"/>
                </a:solidFill>
                <a:latin typeface="Calibri"/>
                <a:cs typeface="Calibri"/>
              </a:rPr>
              <a:t>nibh</a:t>
            </a:r>
            <a:r>
              <a:rPr sz="1867" dirty="0">
                <a:solidFill>
                  <a:srgbClr val="212121"/>
                </a:solidFill>
                <a:latin typeface="Calibri"/>
                <a:cs typeface="Calibri"/>
              </a:rPr>
              <a:t> </a:t>
            </a:r>
            <a:r>
              <a:rPr sz="1867" spc="-7" dirty="0">
                <a:solidFill>
                  <a:srgbClr val="212121"/>
                </a:solidFill>
                <a:latin typeface="Calibri"/>
                <a:cs typeface="Calibri"/>
              </a:rPr>
              <a:t>vitae</a:t>
            </a:r>
            <a:r>
              <a:rPr sz="1867" spc="27" dirty="0">
                <a:solidFill>
                  <a:srgbClr val="212121"/>
                </a:solidFill>
                <a:latin typeface="Calibri"/>
                <a:cs typeface="Calibri"/>
              </a:rPr>
              <a:t> </a:t>
            </a:r>
            <a:r>
              <a:rPr sz="1867" spc="-7" dirty="0">
                <a:solidFill>
                  <a:srgbClr val="212121"/>
                </a:solidFill>
                <a:latin typeface="Calibri"/>
                <a:cs typeface="Calibri"/>
              </a:rPr>
              <a:t>tellus</a:t>
            </a:r>
            <a:r>
              <a:rPr sz="1867" spc="20" dirty="0">
                <a:solidFill>
                  <a:srgbClr val="212121"/>
                </a:solidFill>
                <a:latin typeface="Calibri"/>
                <a:cs typeface="Calibri"/>
              </a:rPr>
              <a:t> </a:t>
            </a:r>
            <a:r>
              <a:rPr sz="1867" spc="-7" dirty="0">
                <a:solidFill>
                  <a:srgbClr val="212121"/>
                </a:solidFill>
                <a:latin typeface="Calibri"/>
                <a:cs typeface="Calibri"/>
              </a:rPr>
              <a:t>tristique</a:t>
            </a:r>
            <a:r>
              <a:rPr sz="1867" spc="7" dirty="0">
                <a:solidFill>
                  <a:srgbClr val="212121"/>
                </a:solidFill>
                <a:latin typeface="Calibri"/>
                <a:cs typeface="Calibri"/>
              </a:rPr>
              <a:t> </a:t>
            </a:r>
            <a:r>
              <a:rPr sz="1867" spc="-7" dirty="0">
                <a:solidFill>
                  <a:srgbClr val="212121"/>
                </a:solidFill>
                <a:latin typeface="Calibri"/>
                <a:cs typeface="Calibri"/>
              </a:rPr>
              <a:t>euismod</a:t>
            </a:r>
            <a:r>
              <a:rPr sz="1867" spc="20" dirty="0">
                <a:solidFill>
                  <a:srgbClr val="212121"/>
                </a:solidFill>
                <a:latin typeface="Calibri"/>
                <a:cs typeface="Calibri"/>
              </a:rPr>
              <a:t> </a:t>
            </a:r>
            <a:r>
              <a:rPr sz="1867" dirty="0">
                <a:solidFill>
                  <a:srgbClr val="212121"/>
                </a:solidFill>
                <a:latin typeface="Calibri"/>
                <a:cs typeface="Calibri"/>
              </a:rPr>
              <a:t>id</a:t>
            </a:r>
            <a:r>
              <a:rPr sz="1867" spc="-13" dirty="0">
                <a:solidFill>
                  <a:srgbClr val="212121"/>
                </a:solidFill>
                <a:latin typeface="Calibri"/>
                <a:cs typeface="Calibri"/>
              </a:rPr>
              <a:t> </a:t>
            </a:r>
            <a:r>
              <a:rPr sz="1867" spc="-7" dirty="0">
                <a:solidFill>
                  <a:srgbClr val="212121"/>
                </a:solidFill>
                <a:latin typeface="Calibri"/>
                <a:cs typeface="Calibri"/>
              </a:rPr>
              <a:t>sed</a:t>
            </a:r>
            <a:r>
              <a:rPr sz="1867" spc="7" dirty="0">
                <a:solidFill>
                  <a:srgbClr val="212121"/>
                </a:solidFill>
                <a:latin typeface="Calibri"/>
                <a:cs typeface="Calibri"/>
              </a:rPr>
              <a:t> </a:t>
            </a:r>
            <a:r>
              <a:rPr sz="1867" spc="-7" dirty="0">
                <a:solidFill>
                  <a:srgbClr val="212121"/>
                </a:solidFill>
                <a:latin typeface="Calibri"/>
                <a:cs typeface="Calibri"/>
              </a:rPr>
              <a:t>purus.</a:t>
            </a:r>
            <a:endParaRPr sz="1867">
              <a:latin typeface="Calibri"/>
              <a:cs typeface="Calibri"/>
            </a:endParaRPr>
          </a:p>
          <a:p>
            <a:pPr marL="16933">
              <a:lnSpc>
                <a:spcPts val="2193"/>
              </a:lnSpc>
            </a:pPr>
            <a:r>
              <a:rPr sz="1867" spc="-13" dirty="0">
                <a:solidFill>
                  <a:srgbClr val="212121"/>
                </a:solidFill>
                <a:latin typeface="Calibri"/>
                <a:cs typeface="Calibri"/>
              </a:rPr>
              <a:t>Cras </a:t>
            </a:r>
            <a:r>
              <a:rPr sz="1867" spc="-7" dirty="0">
                <a:solidFill>
                  <a:srgbClr val="212121"/>
                </a:solidFill>
                <a:latin typeface="Calibri"/>
                <a:cs typeface="Calibri"/>
              </a:rPr>
              <a:t>quis</a:t>
            </a:r>
            <a:r>
              <a:rPr sz="1867" spc="13" dirty="0">
                <a:solidFill>
                  <a:srgbClr val="212121"/>
                </a:solidFill>
                <a:latin typeface="Calibri"/>
                <a:cs typeface="Calibri"/>
              </a:rPr>
              <a:t> </a:t>
            </a:r>
            <a:r>
              <a:rPr sz="1867" dirty="0">
                <a:solidFill>
                  <a:srgbClr val="212121"/>
                </a:solidFill>
                <a:latin typeface="Calibri"/>
                <a:cs typeface="Calibri"/>
              </a:rPr>
              <a:t>lacinia </a:t>
            </a:r>
            <a:r>
              <a:rPr sz="1867" spc="-7" dirty="0">
                <a:solidFill>
                  <a:srgbClr val="212121"/>
                </a:solidFill>
                <a:latin typeface="Calibri"/>
                <a:cs typeface="Calibri"/>
              </a:rPr>
              <a:t>sem.</a:t>
            </a:r>
            <a:r>
              <a:rPr sz="1867" spc="-20" dirty="0">
                <a:solidFill>
                  <a:srgbClr val="212121"/>
                </a:solidFill>
                <a:latin typeface="Calibri"/>
                <a:cs typeface="Calibri"/>
              </a:rPr>
              <a:t> </a:t>
            </a:r>
            <a:r>
              <a:rPr sz="1867" spc="-7" dirty="0">
                <a:solidFill>
                  <a:srgbClr val="212121"/>
                </a:solidFill>
                <a:latin typeface="Calibri"/>
                <a:cs typeface="Calibri"/>
              </a:rPr>
              <a:t>Nunc</a:t>
            </a:r>
            <a:r>
              <a:rPr sz="1867" spc="-13" dirty="0">
                <a:solidFill>
                  <a:srgbClr val="212121"/>
                </a:solidFill>
                <a:latin typeface="Calibri"/>
                <a:cs typeface="Calibri"/>
              </a:rPr>
              <a:t> eget</a:t>
            </a:r>
            <a:r>
              <a:rPr sz="1867" spc="13" dirty="0">
                <a:solidFill>
                  <a:srgbClr val="212121"/>
                </a:solidFill>
                <a:latin typeface="Calibri"/>
                <a:cs typeface="Calibri"/>
              </a:rPr>
              <a:t> </a:t>
            </a:r>
            <a:r>
              <a:rPr sz="1867" spc="-7" dirty="0">
                <a:solidFill>
                  <a:srgbClr val="212121"/>
                </a:solidFill>
                <a:latin typeface="Calibri"/>
                <a:cs typeface="Calibri"/>
              </a:rPr>
              <a:t>purus</a:t>
            </a:r>
            <a:r>
              <a:rPr sz="1867" spc="7" dirty="0">
                <a:solidFill>
                  <a:srgbClr val="212121"/>
                </a:solidFill>
                <a:latin typeface="Calibri"/>
                <a:cs typeface="Calibri"/>
              </a:rPr>
              <a:t> </a:t>
            </a:r>
            <a:r>
              <a:rPr sz="1867" spc="-7" dirty="0">
                <a:solidFill>
                  <a:srgbClr val="212121"/>
                </a:solidFill>
                <a:latin typeface="Calibri"/>
                <a:cs typeface="Calibri"/>
              </a:rPr>
              <a:t>nec</a:t>
            </a:r>
            <a:endParaRPr sz="1867">
              <a:latin typeface="Calibri"/>
              <a:cs typeface="Calibri"/>
            </a:endParaRPr>
          </a:p>
          <a:p>
            <a:pPr marL="16933" marR="6773">
              <a:lnSpc>
                <a:spcPts val="2133"/>
              </a:lnSpc>
              <a:spcBef>
                <a:spcPts val="853"/>
              </a:spcBef>
            </a:pPr>
            <a:r>
              <a:rPr sz="1867" spc="-7" dirty="0">
                <a:solidFill>
                  <a:srgbClr val="212121"/>
                </a:solidFill>
                <a:latin typeface="Calibri"/>
                <a:cs typeface="Calibri"/>
              </a:rPr>
              <a:t>nibh</a:t>
            </a:r>
            <a:r>
              <a:rPr sz="1867" dirty="0">
                <a:solidFill>
                  <a:srgbClr val="212121"/>
                </a:solidFill>
                <a:latin typeface="Calibri"/>
                <a:cs typeface="Calibri"/>
              </a:rPr>
              <a:t> </a:t>
            </a:r>
            <a:r>
              <a:rPr sz="1867" spc="-7" dirty="0">
                <a:solidFill>
                  <a:srgbClr val="212121"/>
                </a:solidFill>
                <a:latin typeface="Calibri"/>
                <a:cs typeface="Calibri"/>
              </a:rPr>
              <a:t>iaculis</a:t>
            </a:r>
            <a:r>
              <a:rPr sz="1867" spc="20" dirty="0">
                <a:solidFill>
                  <a:srgbClr val="212121"/>
                </a:solidFill>
                <a:latin typeface="Calibri"/>
                <a:cs typeface="Calibri"/>
              </a:rPr>
              <a:t> </a:t>
            </a:r>
            <a:r>
              <a:rPr sz="1867" spc="-7" dirty="0">
                <a:solidFill>
                  <a:srgbClr val="212121"/>
                </a:solidFill>
                <a:latin typeface="Calibri"/>
                <a:cs typeface="Calibri"/>
              </a:rPr>
              <a:t>suscipit.</a:t>
            </a:r>
            <a:r>
              <a:rPr sz="1867" spc="20" dirty="0">
                <a:solidFill>
                  <a:srgbClr val="212121"/>
                </a:solidFill>
                <a:latin typeface="Calibri"/>
                <a:cs typeface="Calibri"/>
              </a:rPr>
              <a:t> </a:t>
            </a:r>
            <a:r>
              <a:rPr sz="1867" dirty="0">
                <a:solidFill>
                  <a:srgbClr val="212121"/>
                </a:solidFill>
                <a:latin typeface="Calibri"/>
                <a:cs typeface="Calibri"/>
              </a:rPr>
              <a:t>Morbi</a:t>
            </a:r>
            <a:r>
              <a:rPr sz="1867" spc="-7" dirty="0">
                <a:solidFill>
                  <a:srgbClr val="212121"/>
                </a:solidFill>
                <a:latin typeface="Calibri"/>
                <a:cs typeface="Calibri"/>
              </a:rPr>
              <a:t> quis</a:t>
            </a:r>
            <a:r>
              <a:rPr sz="1867" spc="27" dirty="0">
                <a:solidFill>
                  <a:srgbClr val="212121"/>
                </a:solidFill>
                <a:latin typeface="Calibri"/>
                <a:cs typeface="Calibri"/>
              </a:rPr>
              <a:t> </a:t>
            </a:r>
            <a:r>
              <a:rPr sz="1867" spc="-13" dirty="0">
                <a:solidFill>
                  <a:srgbClr val="212121"/>
                </a:solidFill>
                <a:latin typeface="Calibri"/>
                <a:cs typeface="Calibri"/>
              </a:rPr>
              <a:t>nunc</a:t>
            </a:r>
            <a:r>
              <a:rPr sz="1867" spc="20" dirty="0">
                <a:solidFill>
                  <a:srgbClr val="212121"/>
                </a:solidFill>
                <a:latin typeface="Calibri"/>
                <a:cs typeface="Calibri"/>
              </a:rPr>
              <a:t> </a:t>
            </a:r>
            <a:r>
              <a:rPr sz="1867" spc="-7" dirty="0">
                <a:solidFill>
                  <a:srgbClr val="212121"/>
                </a:solidFill>
                <a:latin typeface="Calibri"/>
                <a:cs typeface="Calibri"/>
              </a:rPr>
              <a:t>molestie, ullamcorper </a:t>
            </a:r>
            <a:r>
              <a:rPr sz="1867" spc="-400" dirty="0">
                <a:solidFill>
                  <a:srgbClr val="212121"/>
                </a:solidFill>
                <a:latin typeface="Calibri"/>
                <a:cs typeface="Calibri"/>
              </a:rPr>
              <a:t> </a:t>
            </a:r>
            <a:r>
              <a:rPr sz="1867" spc="-7" dirty="0">
                <a:solidFill>
                  <a:srgbClr val="212121"/>
                </a:solidFill>
                <a:latin typeface="Calibri"/>
                <a:cs typeface="Calibri"/>
              </a:rPr>
              <a:t>nulla</a:t>
            </a:r>
            <a:r>
              <a:rPr sz="1867" spc="7" dirty="0">
                <a:solidFill>
                  <a:srgbClr val="212121"/>
                </a:solidFill>
                <a:latin typeface="Calibri"/>
                <a:cs typeface="Calibri"/>
              </a:rPr>
              <a:t> </a:t>
            </a:r>
            <a:r>
              <a:rPr sz="1867" spc="-7" dirty="0">
                <a:solidFill>
                  <a:srgbClr val="212121"/>
                </a:solidFill>
                <a:latin typeface="Calibri"/>
                <a:cs typeface="Calibri"/>
              </a:rPr>
              <a:t>at,</a:t>
            </a:r>
            <a:r>
              <a:rPr sz="1867" dirty="0">
                <a:solidFill>
                  <a:srgbClr val="212121"/>
                </a:solidFill>
                <a:latin typeface="Calibri"/>
                <a:cs typeface="Calibri"/>
              </a:rPr>
              <a:t> </a:t>
            </a:r>
            <a:r>
              <a:rPr sz="1867" spc="-7" dirty="0">
                <a:solidFill>
                  <a:srgbClr val="212121"/>
                </a:solidFill>
                <a:latin typeface="Calibri"/>
                <a:cs typeface="Calibri"/>
              </a:rPr>
              <a:t>vehicula</a:t>
            </a:r>
            <a:r>
              <a:rPr sz="1867" spc="27" dirty="0">
                <a:solidFill>
                  <a:srgbClr val="212121"/>
                </a:solidFill>
                <a:latin typeface="Calibri"/>
                <a:cs typeface="Calibri"/>
              </a:rPr>
              <a:t> </a:t>
            </a:r>
            <a:r>
              <a:rPr sz="1867" dirty="0">
                <a:solidFill>
                  <a:srgbClr val="212121"/>
                </a:solidFill>
                <a:latin typeface="Calibri"/>
                <a:cs typeface="Calibri"/>
              </a:rPr>
              <a:t>ligula.</a:t>
            </a:r>
            <a:endParaRPr sz="1867">
              <a:latin typeface="Calibri"/>
              <a:cs typeface="Calibri"/>
            </a:endParaRPr>
          </a:p>
        </p:txBody>
      </p:sp>
      <p:pic>
        <p:nvPicPr>
          <p:cNvPr id="5" name="object 5"/>
          <p:cNvPicPr/>
          <p:nvPr/>
        </p:nvPicPr>
        <p:blipFill>
          <a:blip r:embed="rId3" cstate="print"/>
          <a:stretch>
            <a:fillRect/>
          </a:stretch>
        </p:blipFill>
        <p:spPr>
          <a:xfrm>
            <a:off x="325120" y="3775456"/>
            <a:ext cx="5114544" cy="1985264"/>
          </a:xfrm>
          <a:prstGeom prst="rect">
            <a:avLst/>
          </a:prstGeom>
        </p:spPr>
      </p:pic>
      <p:sp>
        <p:nvSpPr>
          <p:cNvPr id="8" name="Rounded Rectangle 17">
            <a:extLst>
              <a:ext uri="{FF2B5EF4-FFF2-40B4-BE49-F238E27FC236}">
                <a16:creationId xmlns:a16="http://schemas.microsoft.com/office/drawing/2014/main" id="{EEA6120F-93DB-8366-9AFB-FF25ECD7C616}"/>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A6919930-5266-0581-9F2E-CF3E5E07ADAD}"/>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4554" y="730125"/>
            <a:ext cx="4912204" cy="695062"/>
          </a:xfrm>
          <a:prstGeom prst="rect">
            <a:avLst/>
          </a:prstGeom>
        </p:spPr>
        <p:txBody>
          <a:bodyPr vert="horz" wrap="square" lIns="0" tIns="17780" rIns="0" bIns="0" rtlCol="0">
            <a:spAutoFit/>
          </a:bodyPr>
          <a:lstStyle/>
          <a:p>
            <a:pPr marL="16933">
              <a:lnSpc>
                <a:spcPct val="100000"/>
              </a:lnSpc>
              <a:spcBef>
                <a:spcPts val="140"/>
              </a:spcBef>
            </a:pPr>
            <a:r>
              <a:rPr sz="4400" spc="93" dirty="0">
                <a:solidFill>
                  <a:schemeClr val="tx1"/>
                </a:solidFill>
                <a:latin typeface="+mj-lt"/>
                <a:cs typeface="+mj-cs"/>
              </a:rPr>
              <a:t>General</a:t>
            </a:r>
            <a:r>
              <a:rPr spc="167" dirty="0"/>
              <a:t> </a:t>
            </a:r>
            <a:r>
              <a:rPr sz="4400" spc="93" dirty="0">
                <a:solidFill>
                  <a:schemeClr val="tx1"/>
                </a:solidFill>
                <a:latin typeface="+mj-lt"/>
                <a:cs typeface="+mj-cs"/>
              </a:rPr>
              <a:t>combinator</a:t>
            </a:r>
          </a:p>
        </p:txBody>
      </p:sp>
      <p:pic>
        <p:nvPicPr>
          <p:cNvPr id="3" name="object 3"/>
          <p:cNvPicPr/>
          <p:nvPr/>
        </p:nvPicPr>
        <p:blipFill>
          <a:blip r:embed="rId2" cstate="print"/>
          <a:stretch>
            <a:fillRect/>
          </a:stretch>
        </p:blipFill>
        <p:spPr>
          <a:xfrm>
            <a:off x="480884" y="1598169"/>
            <a:ext cx="2632841" cy="1489456"/>
          </a:xfrm>
          <a:prstGeom prst="rect">
            <a:avLst/>
          </a:prstGeom>
        </p:spPr>
      </p:pic>
      <p:sp>
        <p:nvSpPr>
          <p:cNvPr id="4" name="object 4"/>
          <p:cNvSpPr txBox="1"/>
          <p:nvPr/>
        </p:nvSpPr>
        <p:spPr>
          <a:xfrm>
            <a:off x="5853514" y="1405298"/>
            <a:ext cx="2704252" cy="675399"/>
          </a:xfrm>
          <a:prstGeom prst="rect">
            <a:avLst/>
          </a:prstGeom>
        </p:spPr>
        <p:txBody>
          <a:bodyPr vert="horz" wrap="square" lIns="0" tIns="33867" rIns="0" bIns="0" rtlCol="0">
            <a:spAutoFit/>
          </a:bodyPr>
          <a:lstStyle/>
          <a:p>
            <a:pPr marL="16933">
              <a:spcBef>
                <a:spcPts val="267"/>
              </a:spcBef>
            </a:pPr>
            <a:r>
              <a:rPr sz="1600" dirty="0">
                <a:solidFill>
                  <a:srgbClr val="212121"/>
                </a:solidFill>
                <a:latin typeface="Calibri"/>
                <a:cs typeface="Calibri"/>
              </a:rPr>
              <a:t>A</a:t>
            </a:r>
            <a:r>
              <a:rPr sz="1600" spc="-20" dirty="0">
                <a:solidFill>
                  <a:srgbClr val="212121"/>
                </a:solidFill>
                <a:latin typeface="Calibri"/>
                <a:cs typeface="Calibri"/>
              </a:rPr>
              <a:t> </a:t>
            </a:r>
            <a:r>
              <a:rPr sz="1600" spc="-7" dirty="0">
                <a:solidFill>
                  <a:srgbClr val="212121"/>
                </a:solidFill>
                <a:latin typeface="Calibri"/>
                <a:cs typeface="Calibri"/>
              </a:rPr>
              <a:t>paragraph</a:t>
            </a:r>
            <a:r>
              <a:rPr sz="1600" spc="-73" dirty="0">
                <a:solidFill>
                  <a:srgbClr val="212121"/>
                </a:solidFill>
                <a:latin typeface="Calibri"/>
                <a:cs typeface="Calibri"/>
              </a:rPr>
              <a:t> </a:t>
            </a:r>
            <a:r>
              <a:rPr sz="1600" spc="-13" dirty="0">
                <a:solidFill>
                  <a:srgbClr val="212121"/>
                </a:solidFill>
                <a:latin typeface="Calibri"/>
                <a:cs typeface="Calibri"/>
              </a:rPr>
              <a:t>before</a:t>
            </a:r>
            <a:r>
              <a:rPr sz="1600" spc="-67" dirty="0">
                <a:solidFill>
                  <a:srgbClr val="212121"/>
                </a:solidFill>
                <a:latin typeface="Calibri"/>
                <a:cs typeface="Calibri"/>
              </a:rPr>
              <a:t> </a:t>
            </a:r>
            <a:r>
              <a:rPr sz="1600" dirty="0">
                <a:solidFill>
                  <a:srgbClr val="212121"/>
                </a:solidFill>
                <a:latin typeface="Calibri"/>
                <a:cs typeface="Calibri"/>
              </a:rPr>
              <a:t>the</a:t>
            </a:r>
            <a:r>
              <a:rPr sz="1600" spc="-47" dirty="0">
                <a:solidFill>
                  <a:srgbClr val="212121"/>
                </a:solidFill>
                <a:latin typeface="Calibri"/>
                <a:cs typeface="Calibri"/>
              </a:rPr>
              <a:t> </a:t>
            </a:r>
            <a:r>
              <a:rPr sz="1600" dirty="0">
                <a:solidFill>
                  <a:srgbClr val="212121"/>
                </a:solidFill>
                <a:latin typeface="Calibri"/>
                <a:cs typeface="Calibri"/>
              </a:rPr>
              <a:t>headline</a:t>
            </a:r>
            <a:endParaRPr sz="1600">
              <a:latin typeface="Calibri"/>
              <a:cs typeface="Calibri"/>
            </a:endParaRPr>
          </a:p>
          <a:p>
            <a:pPr marL="16933">
              <a:spcBef>
                <a:spcPts val="213"/>
              </a:spcBef>
            </a:pPr>
            <a:r>
              <a:rPr sz="2400" spc="-7" dirty="0">
                <a:solidFill>
                  <a:srgbClr val="212121"/>
                </a:solidFill>
                <a:latin typeface="Calibri"/>
                <a:cs typeface="Calibri"/>
              </a:rPr>
              <a:t>Title</a:t>
            </a:r>
            <a:r>
              <a:rPr sz="2400" spc="-20" dirty="0">
                <a:solidFill>
                  <a:srgbClr val="212121"/>
                </a:solidFill>
                <a:latin typeface="Calibri"/>
                <a:cs typeface="Calibri"/>
              </a:rPr>
              <a:t> </a:t>
            </a:r>
            <a:r>
              <a:rPr sz="2400" spc="-7" dirty="0">
                <a:solidFill>
                  <a:srgbClr val="212121"/>
                </a:solidFill>
                <a:latin typeface="Calibri"/>
                <a:cs typeface="Calibri"/>
              </a:rPr>
              <a:t>of</a:t>
            </a:r>
            <a:r>
              <a:rPr sz="2400" spc="-33" dirty="0">
                <a:solidFill>
                  <a:srgbClr val="212121"/>
                </a:solidFill>
                <a:latin typeface="Calibri"/>
                <a:cs typeface="Calibri"/>
              </a:rPr>
              <a:t> </a:t>
            </a:r>
            <a:r>
              <a:rPr sz="2400" spc="-7" dirty="0">
                <a:solidFill>
                  <a:srgbClr val="212121"/>
                </a:solidFill>
                <a:latin typeface="Calibri"/>
                <a:cs typeface="Calibri"/>
              </a:rPr>
              <a:t>something</a:t>
            </a:r>
            <a:endParaRPr sz="2400">
              <a:latin typeface="Calibri"/>
              <a:cs typeface="Calibri"/>
            </a:endParaRPr>
          </a:p>
        </p:txBody>
      </p:sp>
      <p:pic>
        <p:nvPicPr>
          <p:cNvPr id="5" name="object 5"/>
          <p:cNvPicPr/>
          <p:nvPr/>
        </p:nvPicPr>
        <p:blipFill>
          <a:blip r:embed="rId3" cstate="print"/>
          <a:stretch>
            <a:fillRect/>
          </a:stretch>
        </p:blipFill>
        <p:spPr>
          <a:xfrm>
            <a:off x="480884" y="3239153"/>
            <a:ext cx="4580128" cy="2911856"/>
          </a:xfrm>
          <a:prstGeom prst="rect">
            <a:avLst/>
          </a:prstGeom>
        </p:spPr>
      </p:pic>
      <p:sp>
        <p:nvSpPr>
          <p:cNvPr id="6" name="object 6"/>
          <p:cNvSpPr txBox="1"/>
          <p:nvPr/>
        </p:nvSpPr>
        <p:spPr>
          <a:xfrm>
            <a:off x="9058656" y="2342897"/>
            <a:ext cx="2487507" cy="3206712"/>
          </a:xfrm>
          <a:prstGeom prst="rect">
            <a:avLst/>
          </a:prstGeom>
          <a:ln w="9525">
            <a:solidFill>
              <a:srgbClr val="212121"/>
            </a:solidFill>
          </a:ln>
        </p:spPr>
        <p:txBody>
          <a:bodyPr vert="horz" wrap="square" lIns="0" tIns="45720" rIns="0" bIns="0" rtlCol="0">
            <a:spAutoFit/>
          </a:bodyPr>
          <a:lstStyle/>
          <a:p>
            <a:pPr marL="122764" marR="259074">
              <a:spcBef>
                <a:spcPts val="360"/>
              </a:spcBef>
            </a:pPr>
            <a:r>
              <a:rPr sz="1867" spc="-7" dirty="0">
                <a:solidFill>
                  <a:srgbClr val="212121"/>
                </a:solidFill>
                <a:latin typeface="Calibri"/>
                <a:cs typeface="Calibri"/>
              </a:rPr>
              <a:t>Lorem</a:t>
            </a:r>
            <a:r>
              <a:rPr sz="1867" spc="-40" dirty="0">
                <a:solidFill>
                  <a:srgbClr val="212121"/>
                </a:solidFill>
                <a:latin typeface="Calibri"/>
                <a:cs typeface="Calibri"/>
              </a:rPr>
              <a:t> </a:t>
            </a:r>
            <a:r>
              <a:rPr sz="1867" spc="-7" dirty="0">
                <a:solidFill>
                  <a:srgbClr val="212121"/>
                </a:solidFill>
                <a:latin typeface="Calibri"/>
                <a:cs typeface="Calibri"/>
              </a:rPr>
              <a:t>ipsum</a:t>
            </a:r>
            <a:r>
              <a:rPr sz="1867" spc="-47" dirty="0">
                <a:solidFill>
                  <a:srgbClr val="212121"/>
                </a:solidFill>
                <a:latin typeface="Calibri"/>
                <a:cs typeface="Calibri"/>
              </a:rPr>
              <a:t> </a:t>
            </a:r>
            <a:r>
              <a:rPr sz="1867" spc="-7" dirty="0">
                <a:solidFill>
                  <a:srgbClr val="212121"/>
                </a:solidFill>
                <a:latin typeface="Calibri"/>
                <a:cs typeface="Calibri"/>
              </a:rPr>
              <a:t>dolor</a:t>
            </a:r>
            <a:r>
              <a:rPr sz="1867" spc="-33" dirty="0">
                <a:solidFill>
                  <a:srgbClr val="212121"/>
                </a:solidFill>
                <a:latin typeface="Calibri"/>
                <a:cs typeface="Calibri"/>
              </a:rPr>
              <a:t> </a:t>
            </a:r>
            <a:r>
              <a:rPr sz="1867" spc="-7" dirty="0">
                <a:solidFill>
                  <a:srgbClr val="212121"/>
                </a:solidFill>
                <a:latin typeface="Calibri"/>
                <a:cs typeface="Calibri"/>
              </a:rPr>
              <a:t>sit </a:t>
            </a:r>
            <a:r>
              <a:rPr sz="1867" spc="-400" dirty="0">
                <a:solidFill>
                  <a:srgbClr val="212121"/>
                </a:solidFill>
                <a:latin typeface="Calibri"/>
                <a:cs typeface="Calibri"/>
              </a:rPr>
              <a:t> </a:t>
            </a:r>
            <a:r>
              <a:rPr sz="1867" spc="-7" dirty="0">
                <a:solidFill>
                  <a:srgbClr val="212121"/>
                </a:solidFill>
                <a:latin typeface="Calibri"/>
                <a:cs typeface="Calibri"/>
              </a:rPr>
              <a:t>amet, </a:t>
            </a:r>
            <a:r>
              <a:rPr sz="1867" spc="-13" dirty="0">
                <a:solidFill>
                  <a:srgbClr val="212121"/>
                </a:solidFill>
                <a:latin typeface="Calibri"/>
                <a:cs typeface="Calibri"/>
              </a:rPr>
              <a:t>consectetur </a:t>
            </a:r>
            <a:r>
              <a:rPr sz="1867" spc="-7" dirty="0">
                <a:solidFill>
                  <a:srgbClr val="212121"/>
                </a:solidFill>
                <a:latin typeface="Calibri"/>
                <a:cs typeface="Calibri"/>
              </a:rPr>
              <a:t> </a:t>
            </a:r>
            <a:r>
              <a:rPr sz="1867" dirty="0">
                <a:solidFill>
                  <a:srgbClr val="212121"/>
                </a:solidFill>
                <a:latin typeface="Calibri"/>
                <a:cs typeface="Calibri"/>
              </a:rPr>
              <a:t>adipiscing elit. </a:t>
            </a:r>
            <a:r>
              <a:rPr sz="1867" spc="-7" dirty="0">
                <a:solidFill>
                  <a:srgbClr val="212121"/>
                </a:solidFill>
                <a:latin typeface="Calibri"/>
                <a:cs typeface="Calibri"/>
              </a:rPr>
              <a:t>In </a:t>
            </a:r>
            <a:r>
              <a:rPr sz="1867" dirty="0">
                <a:solidFill>
                  <a:srgbClr val="212121"/>
                </a:solidFill>
                <a:latin typeface="Calibri"/>
                <a:cs typeface="Calibri"/>
              </a:rPr>
              <a:t> </a:t>
            </a:r>
            <a:r>
              <a:rPr sz="1867" spc="-7" dirty="0">
                <a:solidFill>
                  <a:srgbClr val="212121"/>
                </a:solidFill>
                <a:latin typeface="Calibri"/>
                <a:cs typeface="Calibri"/>
              </a:rPr>
              <a:t>condimentum magna </a:t>
            </a:r>
            <a:r>
              <a:rPr sz="1867" spc="-407" dirty="0">
                <a:solidFill>
                  <a:srgbClr val="212121"/>
                </a:solidFill>
                <a:latin typeface="Calibri"/>
                <a:cs typeface="Calibri"/>
              </a:rPr>
              <a:t> </a:t>
            </a:r>
            <a:r>
              <a:rPr sz="1867" dirty="0">
                <a:solidFill>
                  <a:srgbClr val="212121"/>
                </a:solidFill>
                <a:latin typeface="Calibri"/>
                <a:cs typeface="Calibri"/>
              </a:rPr>
              <a:t>leo.</a:t>
            </a:r>
            <a:endParaRPr sz="1867">
              <a:latin typeface="Calibri"/>
              <a:cs typeface="Calibri"/>
            </a:endParaRPr>
          </a:p>
          <a:p>
            <a:pPr marL="122764" marR="115144">
              <a:spcBef>
                <a:spcPts val="7"/>
              </a:spcBef>
            </a:pPr>
            <a:r>
              <a:rPr sz="1867" spc="-7" dirty="0">
                <a:solidFill>
                  <a:srgbClr val="212121"/>
                </a:solidFill>
                <a:latin typeface="Calibri"/>
                <a:cs typeface="Calibri"/>
              </a:rPr>
              <a:t>In</a:t>
            </a:r>
            <a:r>
              <a:rPr sz="1867" spc="40" dirty="0">
                <a:solidFill>
                  <a:srgbClr val="212121"/>
                </a:solidFill>
                <a:latin typeface="Calibri"/>
                <a:cs typeface="Calibri"/>
              </a:rPr>
              <a:t> </a:t>
            </a:r>
            <a:r>
              <a:rPr sz="1867" spc="-7" dirty="0">
                <a:solidFill>
                  <a:srgbClr val="212121"/>
                </a:solidFill>
                <a:latin typeface="Calibri"/>
                <a:cs typeface="Calibri"/>
              </a:rPr>
              <a:t>condimentum </a:t>
            </a:r>
            <a:r>
              <a:rPr sz="1867" dirty="0">
                <a:solidFill>
                  <a:srgbClr val="212121"/>
                </a:solidFill>
                <a:latin typeface="Calibri"/>
                <a:cs typeface="Calibri"/>
              </a:rPr>
              <a:t> magna </a:t>
            </a:r>
            <a:r>
              <a:rPr sz="1867" spc="-7" dirty="0">
                <a:solidFill>
                  <a:srgbClr val="212121"/>
                </a:solidFill>
                <a:latin typeface="Calibri"/>
                <a:cs typeface="Calibri"/>
              </a:rPr>
              <a:t>leo, sit amet </a:t>
            </a:r>
            <a:r>
              <a:rPr sz="1867" dirty="0">
                <a:solidFill>
                  <a:srgbClr val="212121"/>
                </a:solidFill>
                <a:latin typeface="Calibri"/>
                <a:cs typeface="Calibri"/>
              </a:rPr>
              <a:t> </a:t>
            </a:r>
            <a:r>
              <a:rPr sz="1867" spc="-7" dirty="0">
                <a:solidFill>
                  <a:srgbClr val="212121"/>
                </a:solidFill>
                <a:latin typeface="Calibri"/>
                <a:cs typeface="Calibri"/>
              </a:rPr>
              <a:t>ultrices </a:t>
            </a:r>
            <a:r>
              <a:rPr sz="1867" spc="-13" dirty="0">
                <a:solidFill>
                  <a:srgbClr val="212121"/>
                </a:solidFill>
                <a:latin typeface="Calibri"/>
                <a:cs typeface="Calibri"/>
              </a:rPr>
              <a:t>eros </a:t>
            </a:r>
            <a:r>
              <a:rPr sz="1867" spc="-7" dirty="0">
                <a:solidFill>
                  <a:srgbClr val="212121"/>
                </a:solidFill>
                <a:latin typeface="Calibri"/>
                <a:cs typeface="Calibri"/>
              </a:rPr>
              <a:t>eleifend </a:t>
            </a:r>
            <a:r>
              <a:rPr sz="1867" dirty="0">
                <a:solidFill>
                  <a:srgbClr val="212121"/>
                </a:solidFill>
                <a:latin typeface="Calibri"/>
                <a:cs typeface="Calibri"/>
              </a:rPr>
              <a:t>a. </a:t>
            </a:r>
            <a:r>
              <a:rPr sz="1867" spc="-407" dirty="0">
                <a:solidFill>
                  <a:srgbClr val="212121"/>
                </a:solidFill>
                <a:latin typeface="Calibri"/>
                <a:cs typeface="Calibri"/>
              </a:rPr>
              <a:t> </a:t>
            </a:r>
            <a:r>
              <a:rPr sz="1867" dirty="0">
                <a:solidFill>
                  <a:srgbClr val="212121"/>
                </a:solidFill>
                <a:latin typeface="Calibri"/>
                <a:cs typeface="Calibri"/>
              </a:rPr>
              <a:t>Aliquam </a:t>
            </a:r>
            <a:r>
              <a:rPr sz="1867" spc="-13" dirty="0">
                <a:solidFill>
                  <a:srgbClr val="212121"/>
                </a:solidFill>
                <a:latin typeface="Calibri"/>
                <a:cs typeface="Calibri"/>
              </a:rPr>
              <a:t>maximus </a:t>
            </a:r>
            <a:r>
              <a:rPr sz="1867" spc="-7" dirty="0">
                <a:solidFill>
                  <a:srgbClr val="212121"/>
                </a:solidFill>
                <a:latin typeface="Calibri"/>
                <a:cs typeface="Calibri"/>
              </a:rPr>
              <a:t> </a:t>
            </a:r>
            <a:r>
              <a:rPr sz="1867" spc="-13" dirty="0">
                <a:solidFill>
                  <a:srgbClr val="212121"/>
                </a:solidFill>
                <a:latin typeface="Calibri"/>
                <a:cs typeface="Calibri"/>
              </a:rPr>
              <a:t>feugiat </a:t>
            </a:r>
            <a:r>
              <a:rPr sz="1867" spc="-7" dirty="0">
                <a:solidFill>
                  <a:srgbClr val="212121"/>
                </a:solidFill>
                <a:latin typeface="Calibri"/>
                <a:cs typeface="Calibri"/>
              </a:rPr>
              <a:t>posuere. </a:t>
            </a:r>
            <a:r>
              <a:rPr sz="1867" spc="-13" dirty="0">
                <a:solidFill>
                  <a:srgbClr val="212121"/>
                </a:solidFill>
                <a:latin typeface="Calibri"/>
                <a:cs typeface="Calibri"/>
              </a:rPr>
              <a:t>Cras </a:t>
            </a:r>
            <a:r>
              <a:rPr sz="1867" dirty="0">
                <a:solidFill>
                  <a:srgbClr val="212121"/>
                </a:solidFill>
                <a:latin typeface="Calibri"/>
                <a:cs typeface="Calibri"/>
              </a:rPr>
              <a:t>a </a:t>
            </a:r>
            <a:r>
              <a:rPr sz="1867" spc="-407" dirty="0">
                <a:solidFill>
                  <a:srgbClr val="212121"/>
                </a:solidFill>
                <a:latin typeface="Calibri"/>
                <a:cs typeface="Calibri"/>
              </a:rPr>
              <a:t> </a:t>
            </a:r>
            <a:r>
              <a:rPr sz="1867" spc="-7" dirty="0">
                <a:solidFill>
                  <a:srgbClr val="212121"/>
                </a:solidFill>
                <a:latin typeface="Calibri"/>
                <a:cs typeface="Calibri"/>
              </a:rPr>
              <a:t>ultrices</a:t>
            </a:r>
            <a:r>
              <a:rPr sz="1867" dirty="0">
                <a:solidFill>
                  <a:srgbClr val="212121"/>
                </a:solidFill>
                <a:latin typeface="Calibri"/>
                <a:cs typeface="Calibri"/>
              </a:rPr>
              <a:t> </a:t>
            </a:r>
            <a:r>
              <a:rPr sz="1867" spc="-7" dirty="0">
                <a:solidFill>
                  <a:srgbClr val="212121"/>
                </a:solidFill>
                <a:latin typeface="Calibri"/>
                <a:cs typeface="Calibri"/>
              </a:rPr>
              <a:t>urna</a:t>
            </a:r>
            <a:endParaRPr sz="1867">
              <a:latin typeface="Calibri"/>
              <a:cs typeface="Calibri"/>
            </a:endParaRPr>
          </a:p>
        </p:txBody>
      </p:sp>
      <p:sp>
        <p:nvSpPr>
          <p:cNvPr id="8" name="object 8"/>
          <p:cNvSpPr txBox="1">
            <a:spLocks noGrp="1"/>
          </p:cNvSpPr>
          <p:nvPr>
            <p:ph type="sldNum" sz="quarter" idx="7"/>
          </p:nvPr>
        </p:nvSpPr>
        <p:spPr>
          <a:xfrm>
            <a:off x="0" y="1"/>
            <a:ext cx="0" cy="512961"/>
          </a:xfrm>
          <a:prstGeom prst="rect">
            <a:avLst/>
          </a:prstGeom>
        </p:spPr>
        <p:txBody>
          <a:bodyPr vert="horz" wrap="square" lIns="0" tIns="0" rIns="0" bIns="0" rtlCol="0">
            <a:spAutoFit/>
          </a:bodyPr>
          <a:lstStyle/>
          <a:p>
            <a:pPr marL="50799">
              <a:lnSpc>
                <a:spcPts val="1960"/>
              </a:lnSpc>
            </a:pPr>
            <a:fld id="{81D60167-4931-47E6-BA6A-407CBD079E47}" type="slidenum">
              <a:rPr dirty="0"/>
              <a:pPr marL="50799">
                <a:lnSpc>
                  <a:spcPts val="1960"/>
                </a:lnSpc>
              </a:pPr>
              <a:t>24</a:t>
            </a:fld>
            <a:endParaRPr dirty="0"/>
          </a:p>
        </p:txBody>
      </p:sp>
      <p:sp>
        <p:nvSpPr>
          <p:cNvPr id="9" name="object 9"/>
          <p:cNvSpPr txBox="1">
            <a:spLocks noGrp="1"/>
          </p:cNvSpPr>
          <p:nvPr>
            <p:ph type="ftr" sz="quarter" idx="5"/>
          </p:nvPr>
        </p:nvSpPr>
        <p:spPr>
          <a:xfrm>
            <a:off x="0" y="0"/>
            <a:ext cx="0" cy="4360168"/>
          </a:xfrm>
          <a:prstGeom prst="rect">
            <a:avLst/>
          </a:prstGeom>
        </p:spPr>
        <p:txBody>
          <a:bodyPr vert="horz" wrap="square" lIns="0" tIns="0" rIns="0" bIns="0" rtlCol="0">
            <a:spAutoFit/>
          </a:bodyPr>
          <a:lstStyle/>
          <a:p>
            <a:pPr marL="16933">
              <a:lnSpc>
                <a:spcPts val="1020"/>
              </a:lnSpc>
            </a:pPr>
            <a:r>
              <a:rPr spc="-13" dirty="0"/>
              <a:t>CONFIDENTIAL</a:t>
            </a:r>
            <a:r>
              <a:rPr spc="272" dirty="0"/>
              <a:t> </a:t>
            </a:r>
            <a:r>
              <a:rPr spc="-7" dirty="0"/>
              <a:t>|</a:t>
            </a:r>
            <a:r>
              <a:rPr spc="213" dirty="0"/>
              <a:t> </a:t>
            </a:r>
            <a:r>
              <a:rPr spc="-7" dirty="0"/>
              <a:t>©</a:t>
            </a:r>
            <a:r>
              <a:rPr spc="13" dirty="0"/>
              <a:t> </a:t>
            </a:r>
            <a:r>
              <a:rPr spc="-13" dirty="0"/>
              <a:t>2022</a:t>
            </a:r>
            <a:r>
              <a:rPr dirty="0"/>
              <a:t> </a:t>
            </a:r>
            <a:r>
              <a:rPr spc="-13" dirty="0"/>
              <a:t>EPAM</a:t>
            </a:r>
            <a:r>
              <a:rPr spc="7" dirty="0"/>
              <a:t> </a:t>
            </a:r>
            <a:r>
              <a:rPr spc="-7" dirty="0"/>
              <a:t>Systems,</a:t>
            </a:r>
            <a:r>
              <a:rPr spc="40" dirty="0"/>
              <a:t> </a:t>
            </a:r>
            <a:r>
              <a:rPr spc="-7" dirty="0"/>
              <a:t>Inc.</a:t>
            </a:r>
          </a:p>
        </p:txBody>
      </p:sp>
      <p:sp>
        <p:nvSpPr>
          <p:cNvPr id="7" name="object 7"/>
          <p:cNvSpPr txBox="1"/>
          <p:nvPr/>
        </p:nvSpPr>
        <p:spPr>
          <a:xfrm>
            <a:off x="5976621" y="2312924"/>
            <a:ext cx="2475652" cy="2581755"/>
          </a:xfrm>
          <a:prstGeom prst="rect">
            <a:avLst/>
          </a:prstGeom>
        </p:spPr>
        <p:txBody>
          <a:bodyPr vert="horz" wrap="square" lIns="0" tIns="31327" rIns="0" bIns="0" rtlCol="0">
            <a:spAutoFit/>
          </a:bodyPr>
          <a:lstStyle/>
          <a:p>
            <a:pPr marL="16933" marR="6773">
              <a:lnSpc>
                <a:spcPct val="95100"/>
              </a:lnSpc>
              <a:spcBef>
                <a:spcPts val="247"/>
              </a:spcBef>
            </a:pPr>
            <a:r>
              <a:rPr sz="1867" spc="-13" dirty="0">
                <a:solidFill>
                  <a:srgbClr val="00AE4F"/>
                </a:solidFill>
                <a:latin typeface="Calibri"/>
                <a:cs typeface="Calibri"/>
              </a:rPr>
              <a:t>Praesent</a:t>
            </a:r>
            <a:r>
              <a:rPr sz="1867" dirty="0">
                <a:solidFill>
                  <a:srgbClr val="00AE4F"/>
                </a:solidFill>
                <a:latin typeface="Calibri"/>
                <a:cs typeface="Calibri"/>
              </a:rPr>
              <a:t> </a:t>
            </a:r>
            <a:r>
              <a:rPr sz="1867" spc="-7" dirty="0">
                <a:solidFill>
                  <a:srgbClr val="00AE4F"/>
                </a:solidFill>
                <a:latin typeface="Calibri"/>
                <a:cs typeface="Calibri"/>
              </a:rPr>
              <a:t>ipsum</a:t>
            </a:r>
            <a:r>
              <a:rPr sz="1867" spc="-13" dirty="0">
                <a:solidFill>
                  <a:srgbClr val="00AE4F"/>
                </a:solidFill>
                <a:latin typeface="Calibri"/>
                <a:cs typeface="Calibri"/>
              </a:rPr>
              <a:t> </a:t>
            </a:r>
            <a:r>
              <a:rPr sz="1867" spc="-20" dirty="0">
                <a:solidFill>
                  <a:srgbClr val="00AE4F"/>
                </a:solidFill>
                <a:latin typeface="Calibri"/>
                <a:cs typeface="Calibri"/>
              </a:rPr>
              <a:t>ex, </a:t>
            </a:r>
            <a:r>
              <a:rPr sz="1867" spc="-13" dirty="0">
                <a:solidFill>
                  <a:srgbClr val="00AE4F"/>
                </a:solidFill>
                <a:latin typeface="Calibri"/>
                <a:cs typeface="Calibri"/>
              </a:rPr>
              <a:t> efficitur </a:t>
            </a:r>
            <a:r>
              <a:rPr sz="1867" spc="-7" dirty="0">
                <a:solidFill>
                  <a:srgbClr val="00AE4F"/>
                </a:solidFill>
                <a:latin typeface="Calibri"/>
                <a:cs typeface="Calibri"/>
              </a:rPr>
              <a:t>mollis eleifend </a:t>
            </a:r>
            <a:r>
              <a:rPr sz="1867" dirty="0">
                <a:solidFill>
                  <a:srgbClr val="00AE4F"/>
                </a:solidFill>
                <a:latin typeface="Calibri"/>
                <a:cs typeface="Calibri"/>
              </a:rPr>
              <a:t>a, </a:t>
            </a:r>
            <a:r>
              <a:rPr sz="1867" spc="-407" dirty="0">
                <a:solidFill>
                  <a:srgbClr val="00AE4F"/>
                </a:solidFill>
                <a:latin typeface="Calibri"/>
                <a:cs typeface="Calibri"/>
              </a:rPr>
              <a:t> </a:t>
            </a:r>
            <a:r>
              <a:rPr sz="1867" spc="-13" dirty="0">
                <a:solidFill>
                  <a:srgbClr val="00AE4F"/>
                </a:solidFill>
                <a:latin typeface="Calibri"/>
                <a:cs typeface="Calibri"/>
              </a:rPr>
              <a:t>convallis</a:t>
            </a:r>
            <a:r>
              <a:rPr sz="1867" spc="7" dirty="0">
                <a:solidFill>
                  <a:srgbClr val="00AE4F"/>
                </a:solidFill>
                <a:latin typeface="Calibri"/>
                <a:cs typeface="Calibri"/>
              </a:rPr>
              <a:t> </a:t>
            </a:r>
            <a:r>
              <a:rPr sz="1867" dirty="0">
                <a:solidFill>
                  <a:srgbClr val="00AE4F"/>
                </a:solidFill>
                <a:latin typeface="Calibri"/>
                <a:cs typeface="Calibri"/>
              </a:rPr>
              <a:t>a</a:t>
            </a:r>
            <a:r>
              <a:rPr sz="1867" spc="-13" dirty="0">
                <a:solidFill>
                  <a:srgbClr val="00AE4F"/>
                </a:solidFill>
                <a:latin typeface="Calibri"/>
                <a:cs typeface="Calibri"/>
              </a:rPr>
              <a:t> </a:t>
            </a:r>
            <a:r>
              <a:rPr sz="1867" spc="-7" dirty="0">
                <a:solidFill>
                  <a:srgbClr val="00AE4F"/>
                </a:solidFill>
                <a:latin typeface="Calibri"/>
                <a:cs typeface="Calibri"/>
              </a:rPr>
              <a:t>est.</a:t>
            </a:r>
            <a:endParaRPr sz="1867">
              <a:latin typeface="Calibri"/>
              <a:cs typeface="Calibri"/>
            </a:endParaRPr>
          </a:p>
          <a:p>
            <a:pPr marL="16933" marR="44026">
              <a:lnSpc>
                <a:spcPts val="2133"/>
              </a:lnSpc>
              <a:spcBef>
                <a:spcPts val="867"/>
              </a:spcBef>
            </a:pPr>
            <a:r>
              <a:rPr sz="1867" dirty="0">
                <a:solidFill>
                  <a:srgbClr val="00AE4F"/>
                </a:solidFill>
                <a:latin typeface="Calibri"/>
                <a:cs typeface="Calibri"/>
              </a:rPr>
              <a:t>Quisque </a:t>
            </a:r>
            <a:r>
              <a:rPr sz="1867" spc="-7" dirty="0">
                <a:solidFill>
                  <a:srgbClr val="00AE4F"/>
                </a:solidFill>
                <a:latin typeface="Calibri"/>
                <a:cs typeface="Calibri"/>
              </a:rPr>
              <a:t>molestie </a:t>
            </a:r>
            <a:r>
              <a:rPr sz="1867" dirty="0">
                <a:solidFill>
                  <a:srgbClr val="00AE4F"/>
                </a:solidFill>
                <a:latin typeface="Calibri"/>
                <a:cs typeface="Calibri"/>
              </a:rPr>
              <a:t> </a:t>
            </a:r>
            <a:r>
              <a:rPr sz="1867" spc="-13" dirty="0">
                <a:solidFill>
                  <a:srgbClr val="00AE4F"/>
                </a:solidFill>
                <a:latin typeface="Calibri"/>
                <a:cs typeface="Calibri"/>
              </a:rPr>
              <a:t>vulputate</a:t>
            </a:r>
            <a:r>
              <a:rPr sz="1867" spc="20" dirty="0">
                <a:solidFill>
                  <a:srgbClr val="00AE4F"/>
                </a:solidFill>
                <a:latin typeface="Calibri"/>
                <a:cs typeface="Calibri"/>
              </a:rPr>
              <a:t> </a:t>
            </a:r>
            <a:r>
              <a:rPr sz="1867" spc="-20" dirty="0">
                <a:solidFill>
                  <a:srgbClr val="00AE4F"/>
                </a:solidFill>
                <a:latin typeface="Calibri"/>
                <a:cs typeface="Calibri"/>
              </a:rPr>
              <a:t>ex, </a:t>
            </a:r>
            <a:r>
              <a:rPr sz="1867" dirty="0">
                <a:solidFill>
                  <a:srgbClr val="00AE4F"/>
                </a:solidFill>
                <a:latin typeface="Calibri"/>
                <a:cs typeface="Calibri"/>
              </a:rPr>
              <a:t>ac</a:t>
            </a:r>
            <a:r>
              <a:rPr sz="1867" spc="-20" dirty="0">
                <a:solidFill>
                  <a:srgbClr val="00AE4F"/>
                </a:solidFill>
                <a:latin typeface="Calibri"/>
                <a:cs typeface="Calibri"/>
              </a:rPr>
              <a:t> </a:t>
            </a:r>
            <a:r>
              <a:rPr sz="1867" spc="-13" dirty="0">
                <a:solidFill>
                  <a:srgbClr val="00AE4F"/>
                </a:solidFill>
                <a:latin typeface="Calibri"/>
                <a:cs typeface="Calibri"/>
              </a:rPr>
              <a:t>pharetra </a:t>
            </a:r>
            <a:r>
              <a:rPr sz="1867" spc="-400" dirty="0">
                <a:solidFill>
                  <a:srgbClr val="00AE4F"/>
                </a:solidFill>
                <a:latin typeface="Calibri"/>
                <a:cs typeface="Calibri"/>
              </a:rPr>
              <a:t> </a:t>
            </a:r>
            <a:r>
              <a:rPr sz="1867" spc="-7" dirty="0">
                <a:solidFill>
                  <a:srgbClr val="00AE4F"/>
                </a:solidFill>
                <a:latin typeface="Calibri"/>
                <a:cs typeface="Calibri"/>
              </a:rPr>
              <a:t>metus</a:t>
            </a:r>
            <a:r>
              <a:rPr sz="1867" spc="7" dirty="0">
                <a:solidFill>
                  <a:srgbClr val="00AE4F"/>
                </a:solidFill>
                <a:latin typeface="Calibri"/>
                <a:cs typeface="Calibri"/>
              </a:rPr>
              <a:t> </a:t>
            </a:r>
            <a:r>
              <a:rPr sz="1867" spc="-7" dirty="0">
                <a:solidFill>
                  <a:srgbClr val="00AE4F"/>
                </a:solidFill>
                <a:latin typeface="Calibri"/>
                <a:cs typeface="Calibri"/>
              </a:rPr>
              <a:t>tristique</a:t>
            </a:r>
            <a:r>
              <a:rPr sz="1867" spc="7" dirty="0">
                <a:solidFill>
                  <a:srgbClr val="00AE4F"/>
                </a:solidFill>
                <a:latin typeface="Calibri"/>
                <a:cs typeface="Calibri"/>
              </a:rPr>
              <a:t> </a:t>
            </a:r>
            <a:r>
              <a:rPr sz="1867" spc="-7" dirty="0">
                <a:solidFill>
                  <a:srgbClr val="00AE4F"/>
                </a:solidFill>
                <a:latin typeface="Calibri"/>
                <a:cs typeface="Calibri"/>
              </a:rPr>
              <a:t>vel.</a:t>
            </a:r>
            <a:endParaRPr sz="1867">
              <a:latin typeface="Calibri"/>
              <a:cs typeface="Calibri"/>
            </a:endParaRPr>
          </a:p>
          <a:p>
            <a:pPr marL="16933" marR="21166">
              <a:lnSpc>
                <a:spcPts val="2133"/>
              </a:lnSpc>
            </a:pPr>
            <a:r>
              <a:rPr sz="1867" spc="-13" dirty="0">
                <a:solidFill>
                  <a:srgbClr val="00AE4F"/>
                </a:solidFill>
                <a:latin typeface="Calibri"/>
                <a:cs typeface="Calibri"/>
              </a:rPr>
              <a:t>Vestibulum</a:t>
            </a:r>
            <a:r>
              <a:rPr sz="1867" spc="20" dirty="0">
                <a:solidFill>
                  <a:srgbClr val="00AE4F"/>
                </a:solidFill>
                <a:latin typeface="Calibri"/>
                <a:cs typeface="Calibri"/>
              </a:rPr>
              <a:t> </a:t>
            </a:r>
            <a:r>
              <a:rPr sz="1867" spc="-7" dirty="0">
                <a:solidFill>
                  <a:srgbClr val="00AE4F"/>
                </a:solidFill>
                <a:latin typeface="Calibri"/>
                <a:cs typeface="Calibri"/>
              </a:rPr>
              <a:t>scelerisque </a:t>
            </a:r>
            <a:r>
              <a:rPr sz="1867" dirty="0">
                <a:solidFill>
                  <a:srgbClr val="00AE4F"/>
                </a:solidFill>
                <a:latin typeface="Calibri"/>
                <a:cs typeface="Calibri"/>
              </a:rPr>
              <a:t> </a:t>
            </a:r>
            <a:r>
              <a:rPr sz="1867" spc="-7" dirty="0">
                <a:solidFill>
                  <a:srgbClr val="00AE4F"/>
                </a:solidFill>
                <a:latin typeface="Calibri"/>
                <a:cs typeface="Calibri"/>
              </a:rPr>
              <a:t>dui sed ipsum bibendum, </a:t>
            </a:r>
            <a:r>
              <a:rPr sz="1867" spc="-407" dirty="0">
                <a:solidFill>
                  <a:srgbClr val="00AE4F"/>
                </a:solidFill>
                <a:latin typeface="Calibri"/>
                <a:cs typeface="Calibri"/>
              </a:rPr>
              <a:t> </a:t>
            </a:r>
            <a:r>
              <a:rPr sz="1867" spc="-7" dirty="0">
                <a:solidFill>
                  <a:srgbClr val="00AE4F"/>
                </a:solidFill>
                <a:latin typeface="Calibri"/>
                <a:cs typeface="Calibri"/>
              </a:rPr>
              <a:t>sed</a:t>
            </a:r>
            <a:r>
              <a:rPr sz="1867" dirty="0">
                <a:solidFill>
                  <a:srgbClr val="00AE4F"/>
                </a:solidFill>
                <a:latin typeface="Calibri"/>
                <a:cs typeface="Calibri"/>
              </a:rPr>
              <a:t> </a:t>
            </a:r>
            <a:r>
              <a:rPr sz="1867" spc="-7" dirty="0">
                <a:solidFill>
                  <a:srgbClr val="00AE4F"/>
                </a:solidFill>
                <a:latin typeface="Calibri"/>
                <a:cs typeface="Calibri"/>
              </a:rPr>
              <a:t>iaculis sem</a:t>
            </a:r>
            <a:r>
              <a:rPr sz="1867" spc="-20" dirty="0">
                <a:solidFill>
                  <a:srgbClr val="00AE4F"/>
                </a:solidFill>
                <a:latin typeface="Calibri"/>
                <a:cs typeface="Calibri"/>
              </a:rPr>
              <a:t> </a:t>
            </a:r>
            <a:r>
              <a:rPr sz="1867" spc="-7" dirty="0">
                <a:solidFill>
                  <a:srgbClr val="00AE4F"/>
                </a:solidFill>
                <a:latin typeface="Calibri"/>
                <a:cs typeface="Calibri"/>
              </a:rPr>
              <a:t>porta.</a:t>
            </a:r>
            <a:endParaRPr sz="1867">
              <a:latin typeface="Calibri"/>
              <a:cs typeface="Calibri"/>
            </a:endParaRPr>
          </a:p>
        </p:txBody>
      </p:sp>
      <p:sp>
        <p:nvSpPr>
          <p:cNvPr id="10" name="Rounded Rectangle 17">
            <a:extLst>
              <a:ext uri="{FF2B5EF4-FFF2-40B4-BE49-F238E27FC236}">
                <a16:creationId xmlns:a16="http://schemas.microsoft.com/office/drawing/2014/main" id="{2A7E1490-BE85-0A14-37B1-409D72A1E267}"/>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1" name="Picture 2" descr="KL Deemed to be University Logo">
            <a:extLst>
              <a:ext uri="{FF2B5EF4-FFF2-40B4-BE49-F238E27FC236}">
                <a16:creationId xmlns:a16="http://schemas.microsoft.com/office/drawing/2014/main" id="{1A8942BB-5E57-67CB-544E-4074F87D5A3F}"/>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474" y="882818"/>
            <a:ext cx="9484203" cy="695062"/>
          </a:xfrm>
          <a:prstGeom prst="rect">
            <a:avLst/>
          </a:prstGeom>
        </p:spPr>
        <p:txBody>
          <a:bodyPr vert="horz" wrap="square" lIns="0" tIns="17780" rIns="0" bIns="0" rtlCol="0">
            <a:spAutoFit/>
          </a:bodyPr>
          <a:lstStyle/>
          <a:p>
            <a:pPr marL="16933">
              <a:lnSpc>
                <a:spcPct val="100000"/>
              </a:lnSpc>
              <a:spcBef>
                <a:spcPts val="140"/>
              </a:spcBef>
            </a:pPr>
            <a:r>
              <a:rPr spc="87" dirty="0"/>
              <a:t>Attribute</a:t>
            </a:r>
            <a:r>
              <a:rPr spc="180" dirty="0"/>
              <a:t> </a:t>
            </a:r>
            <a:r>
              <a:rPr spc="93" dirty="0"/>
              <a:t>presence</a:t>
            </a:r>
            <a:r>
              <a:rPr spc="187" dirty="0"/>
              <a:t> </a:t>
            </a:r>
            <a:r>
              <a:rPr spc="73" dirty="0"/>
              <a:t>and</a:t>
            </a:r>
            <a:r>
              <a:rPr spc="227" dirty="0"/>
              <a:t> </a:t>
            </a:r>
            <a:r>
              <a:rPr spc="80" dirty="0"/>
              <a:t>value</a:t>
            </a:r>
            <a:r>
              <a:rPr spc="200" dirty="0"/>
              <a:t> </a:t>
            </a:r>
            <a:r>
              <a:rPr spc="93" dirty="0"/>
              <a:t>selectors</a:t>
            </a:r>
          </a:p>
        </p:txBody>
      </p:sp>
      <p:grpSp>
        <p:nvGrpSpPr>
          <p:cNvPr id="3" name="object 3"/>
          <p:cNvGrpSpPr/>
          <p:nvPr/>
        </p:nvGrpSpPr>
        <p:grpSpPr>
          <a:xfrm>
            <a:off x="670517" y="2267692"/>
            <a:ext cx="2345267" cy="888153"/>
            <a:chOff x="502888" y="1700768"/>
            <a:chExt cx="1758950" cy="666115"/>
          </a:xfrm>
        </p:grpSpPr>
        <p:pic>
          <p:nvPicPr>
            <p:cNvPr id="4" name="object 4"/>
            <p:cNvPicPr/>
            <p:nvPr/>
          </p:nvPicPr>
          <p:blipFill>
            <a:blip r:embed="rId2" cstate="print"/>
            <a:stretch>
              <a:fillRect/>
            </a:stretch>
          </p:blipFill>
          <p:spPr>
            <a:xfrm>
              <a:off x="502888" y="1700768"/>
              <a:ext cx="1758758" cy="666023"/>
            </a:xfrm>
            <a:prstGeom prst="rect">
              <a:avLst/>
            </a:prstGeom>
          </p:spPr>
        </p:pic>
        <p:pic>
          <p:nvPicPr>
            <p:cNvPr id="5" name="object 5"/>
            <p:cNvPicPr/>
            <p:nvPr/>
          </p:nvPicPr>
          <p:blipFill>
            <a:blip r:embed="rId3" cstate="print"/>
            <a:stretch>
              <a:fillRect/>
            </a:stretch>
          </p:blipFill>
          <p:spPr>
            <a:xfrm>
              <a:off x="966215" y="1821205"/>
              <a:ext cx="832129" cy="464794"/>
            </a:xfrm>
            <a:prstGeom prst="rect">
              <a:avLst/>
            </a:prstGeom>
          </p:spPr>
        </p:pic>
        <p:sp>
          <p:nvSpPr>
            <p:cNvPr id="6" name="object 6"/>
            <p:cNvSpPr/>
            <p:nvPr/>
          </p:nvSpPr>
          <p:spPr>
            <a:xfrm>
              <a:off x="519683" y="1708404"/>
              <a:ext cx="1675130" cy="591820"/>
            </a:xfrm>
            <a:custGeom>
              <a:avLst/>
              <a:gdLst/>
              <a:ahLst/>
              <a:cxnLst/>
              <a:rect l="l" t="t" r="r" b="b"/>
              <a:pathLst>
                <a:path w="1675130" h="591819">
                  <a:moveTo>
                    <a:pt x="1576323" y="0"/>
                  </a:moveTo>
                  <a:lnTo>
                    <a:pt x="98551" y="0"/>
                  </a:lnTo>
                  <a:lnTo>
                    <a:pt x="60189" y="7737"/>
                  </a:lnTo>
                  <a:lnTo>
                    <a:pt x="28863" y="28844"/>
                  </a:lnTo>
                  <a:lnTo>
                    <a:pt x="7744" y="60168"/>
                  </a:lnTo>
                  <a:lnTo>
                    <a:pt x="0" y="98551"/>
                  </a:lnTo>
                  <a:lnTo>
                    <a:pt x="0" y="492760"/>
                  </a:lnTo>
                  <a:lnTo>
                    <a:pt x="7744" y="531143"/>
                  </a:lnTo>
                  <a:lnTo>
                    <a:pt x="28863" y="562467"/>
                  </a:lnTo>
                  <a:lnTo>
                    <a:pt x="60189" y="583574"/>
                  </a:lnTo>
                  <a:lnTo>
                    <a:pt x="98551" y="591312"/>
                  </a:lnTo>
                  <a:lnTo>
                    <a:pt x="1576323" y="591312"/>
                  </a:lnTo>
                  <a:lnTo>
                    <a:pt x="1614707" y="583574"/>
                  </a:lnTo>
                  <a:lnTo>
                    <a:pt x="1646031" y="562467"/>
                  </a:lnTo>
                  <a:lnTo>
                    <a:pt x="1667138" y="531143"/>
                  </a:lnTo>
                  <a:lnTo>
                    <a:pt x="1674876" y="492760"/>
                  </a:lnTo>
                  <a:lnTo>
                    <a:pt x="1674876" y="98551"/>
                  </a:lnTo>
                  <a:lnTo>
                    <a:pt x="1667138" y="60168"/>
                  </a:lnTo>
                  <a:lnTo>
                    <a:pt x="1646031" y="28844"/>
                  </a:lnTo>
                  <a:lnTo>
                    <a:pt x="1614707" y="7737"/>
                  </a:lnTo>
                  <a:lnTo>
                    <a:pt x="1576323" y="0"/>
                  </a:lnTo>
                  <a:close/>
                </a:path>
              </a:pathLst>
            </a:custGeom>
            <a:solidFill>
              <a:srgbClr val="48C2FF"/>
            </a:solidFill>
          </p:spPr>
          <p:txBody>
            <a:bodyPr wrap="square" lIns="0" tIns="0" rIns="0" bIns="0" rtlCol="0"/>
            <a:lstStyle/>
            <a:p>
              <a:endParaRPr sz="2400"/>
            </a:p>
          </p:txBody>
        </p:sp>
      </p:grpSp>
      <p:sp>
        <p:nvSpPr>
          <p:cNvPr id="7" name="object 7"/>
          <p:cNvSpPr txBox="1"/>
          <p:nvPr/>
        </p:nvSpPr>
        <p:spPr>
          <a:xfrm>
            <a:off x="1444888" y="2502341"/>
            <a:ext cx="730673" cy="294953"/>
          </a:xfrm>
          <a:prstGeom prst="rect">
            <a:avLst/>
          </a:prstGeom>
        </p:spPr>
        <p:txBody>
          <a:bodyPr vert="horz" wrap="square" lIns="0" tIns="17780" rIns="0" bIns="0" rtlCol="0">
            <a:spAutoFit/>
          </a:bodyPr>
          <a:lstStyle/>
          <a:p>
            <a:pPr marL="16933">
              <a:spcBef>
                <a:spcPts val="140"/>
              </a:spcBef>
            </a:pPr>
            <a:r>
              <a:rPr dirty="0">
                <a:solidFill>
                  <a:srgbClr val="FFFFFF"/>
                </a:solidFill>
                <a:latin typeface="Calibri"/>
                <a:cs typeface="Calibri"/>
              </a:rPr>
              <a:t>[</a:t>
            </a:r>
            <a:r>
              <a:rPr spc="-13" dirty="0">
                <a:solidFill>
                  <a:srgbClr val="FFFFFF"/>
                </a:solidFill>
                <a:latin typeface="Calibri"/>
                <a:cs typeface="Calibri"/>
              </a:rPr>
              <a:t>t</a:t>
            </a:r>
            <a:r>
              <a:rPr dirty="0">
                <a:solidFill>
                  <a:srgbClr val="FFFFFF"/>
                </a:solidFill>
                <a:latin typeface="Calibri"/>
                <a:cs typeface="Calibri"/>
              </a:rPr>
              <a:t>a</a:t>
            </a:r>
            <a:r>
              <a:rPr spc="-47" dirty="0">
                <a:solidFill>
                  <a:srgbClr val="FFFFFF"/>
                </a:solidFill>
                <a:latin typeface="Calibri"/>
                <a:cs typeface="Calibri"/>
              </a:rPr>
              <a:t>r</a:t>
            </a:r>
            <a:r>
              <a:rPr spc="-27" dirty="0">
                <a:solidFill>
                  <a:srgbClr val="FFFFFF"/>
                </a:solidFill>
                <a:latin typeface="Calibri"/>
                <a:cs typeface="Calibri"/>
              </a:rPr>
              <a:t>ge</a:t>
            </a:r>
            <a:r>
              <a:rPr dirty="0">
                <a:solidFill>
                  <a:srgbClr val="FFFFFF"/>
                </a:solidFill>
                <a:latin typeface="Calibri"/>
                <a:cs typeface="Calibri"/>
              </a:rPr>
              <a:t>t]</a:t>
            </a:r>
            <a:endParaRPr>
              <a:latin typeface="Calibri"/>
              <a:cs typeface="Calibri"/>
            </a:endParaRPr>
          </a:p>
        </p:txBody>
      </p:sp>
      <p:grpSp>
        <p:nvGrpSpPr>
          <p:cNvPr id="8" name="object 8"/>
          <p:cNvGrpSpPr/>
          <p:nvPr/>
        </p:nvGrpSpPr>
        <p:grpSpPr>
          <a:xfrm>
            <a:off x="3373068" y="2267692"/>
            <a:ext cx="2343573" cy="888153"/>
            <a:chOff x="2529801" y="1700768"/>
            <a:chExt cx="1757680" cy="666115"/>
          </a:xfrm>
        </p:grpSpPr>
        <p:pic>
          <p:nvPicPr>
            <p:cNvPr id="9" name="object 9"/>
            <p:cNvPicPr/>
            <p:nvPr/>
          </p:nvPicPr>
          <p:blipFill>
            <a:blip r:embed="rId4" cstate="print"/>
            <a:stretch>
              <a:fillRect/>
            </a:stretch>
          </p:blipFill>
          <p:spPr>
            <a:xfrm>
              <a:off x="2529801" y="1700768"/>
              <a:ext cx="1757250" cy="666023"/>
            </a:xfrm>
            <a:prstGeom prst="rect">
              <a:avLst/>
            </a:prstGeom>
          </p:spPr>
        </p:pic>
        <p:pic>
          <p:nvPicPr>
            <p:cNvPr id="10" name="object 10"/>
            <p:cNvPicPr/>
            <p:nvPr/>
          </p:nvPicPr>
          <p:blipFill>
            <a:blip r:embed="rId5" cstate="print"/>
            <a:stretch>
              <a:fillRect/>
            </a:stretch>
          </p:blipFill>
          <p:spPr>
            <a:xfrm>
              <a:off x="2715768" y="1821205"/>
              <a:ext cx="1382268" cy="464794"/>
            </a:xfrm>
            <a:prstGeom prst="rect">
              <a:avLst/>
            </a:prstGeom>
          </p:spPr>
        </p:pic>
        <p:sp>
          <p:nvSpPr>
            <p:cNvPr id="11" name="object 11"/>
            <p:cNvSpPr/>
            <p:nvPr/>
          </p:nvSpPr>
          <p:spPr>
            <a:xfrm>
              <a:off x="2546604" y="1708404"/>
              <a:ext cx="1673860" cy="591820"/>
            </a:xfrm>
            <a:custGeom>
              <a:avLst/>
              <a:gdLst/>
              <a:ahLst/>
              <a:cxnLst/>
              <a:rect l="l" t="t" r="r" b="b"/>
              <a:pathLst>
                <a:path w="1673860" h="591819">
                  <a:moveTo>
                    <a:pt x="1574799"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574799" y="591312"/>
                  </a:lnTo>
                  <a:lnTo>
                    <a:pt x="1613183" y="583574"/>
                  </a:lnTo>
                  <a:lnTo>
                    <a:pt x="1644507" y="562467"/>
                  </a:lnTo>
                  <a:lnTo>
                    <a:pt x="1665614" y="531143"/>
                  </a:lnTo>
                  <a:lnTo>
                    <a:pt x="1673351" y="492760"/>
                  </a:lnTo>
                  <a:lnTo>
                    <a:pt x="1673351" y="98551"/>
                  </a:lnTo>
                  <a:lnTo>
                    <a:pt x="1665614" y="60168"/>
                  </a:lnTo>
                  <a:lnTo>
                    <a:pt x="1644507" y="28844"/>
                  </a:lnTo>
                  <a:lnTo>
                    <a:pt x="1613183" y="7737"/>
                  </a:lnTo>
                  <a:lnTo>
                    <a:pt x="1574799" y="0"/>
                  </a:lnTo>
                  <a:close/>
                </a:path>
              </a:pathLst>
            </a:custGeom>
            <a:solidFill>
              <a:srgbClr val="CCCCCC"/>
            </a:solidFill>
          </p:spPr>
          <p:txBody>
            <a:bodyPr wrap="square" lIns="0" tIns="0" rIns="0" bIns="0" rtlCol="0"/>
            <a:lstStyle/>
            <a:p>
              <a:endParaRPr sz="2400"/>
            </a:p>
          </p:txBody>
        </p:sp>
      </p:grpSp>
      <p:sp>
        <p:nvSpPr>
          <p:cNvPr id="12" name="object 12"/>
          <p:cNvSpPr txBox="1"/>
          <p:nvPr/>
        </p:nvSpPr>
        <p:spPr>
          <a:xfrm>
            <a:off x="3778843" y="2502341"/>
            <a:ext cx="1464733" cy="294953"/>
          </a:xfrm>
          <a:prstGeom prst="rect">
            <a:avLst/>
          </a:prstGeom>
        </p:spPr>
        <p:txBody>
          <a:bodyPr vert="horz" wrap="square" lIns="0" tIns="17780" rIns="0" bIns="0" rtlCol="0">
            <a:spAutoFit/>
          </a:bodyPr>
          <a:lstStyle/>
          <a:p>
            <a:pPr marL="16933">
              <a:spcBef>
                <a:spcPts val="140"/>
              </a:spcBef>
            </a:pPr>
            <a:r>
              <a:rPr dirty="0">
                <a:solidFill>
                  <a:srgbClr val="FFFFFF"/>
                </a:solidFill>
                <a:latin typeface="Calibri"/>
                <a:cs typeface="Calibri"/>
              </a:rPr>
              <a:t>[</a:t>
            </a:r>
            <a:r>
              <a:rPr spc="-13" dirty="0">
                <a:solidFill>
                  <a:srgbClr val="FFFFFF"/>
                </a:solidFill>
                <a:latin typeface="Calibri"/>
                <a:cs typeface="Calibri"/>
              </a:rPr>
              <a:t>t</a:t>
            </a:r>
            <a:r>
              <a:rPr dirty="0">
                <a:solidFill>
                  <a:srgbClr val="FFFFFF"/>
                </a:solidFill>
                <a:latin typeface="Calibri"/>
                <a:cs typeface="Calibri"/>
              </a:rPr>
              <a:t>a</a:t>
            </a:r>
            <a:r>
              <a:rPr spc="-47" dirty="0">
                <a:solidFill>
                  <a:srgbClr val="FFFFFF"/>
                </a:solidFill>
                <a:latin typeface="Calibri"/>
                <a:cs typeface="Calibri"/>
              </a:rPr>
              <a:t>r</a:t>
            </a:r>
            <a:r>
              <a:rPr spc="-27" dirty="0">
                <a:solidFill>
                  <a:srgbClr val="FFFFFF"/>
                </a:solidFill>
                <a:latin typeface="Calibri"/>
                <a:cs typeface="Calibri"/>
              </a:rPr>
              <a:t>ge</a:t>
            </a:r>
            <a:r>
              <a:rPr dirty="0">
                <a:solidFill>
                  <a:srgbClr val="FFFFFF"/>
                </a:solidFill>
                <a:latin typeface="Calibri"/>
                <a:cs typeface="Calibri"/>
              </a:rPr>
              <a:t>t=</a:t>
            </a:r>
            <a:r>
              <a:rPr spc="-13" dirty="0">
                <a:solidFill>
                  <a:srgbClr val="FFFFFF"/>
                </a:solidFill>
                <a:latin typeface="Calibri"/>
                <a:cs typeface="Calibri"/>
              </a:rPr>
              <a:t>_b</a:t>
            </a:r>
            <a:r>
              <a:rPr dirty="0">
                <a:solidFill>
                  <a:srgbClr val="FFFFFF"/>
                </a:solidFill>
                <a:latin typeface="Calibri"/>
                <a:cs typeface="Calibri"/>
              </a:rPr>
              <a:t>la</a:t>
            </a:r>
            <a:r>
              <a:rPr spc="-13" dirty="0">
                <a:solidFill>
                  <a:srgbClr val="FFFFFF"/>
                </a:solidFill>
                <a:latin typeface="Calibri"/>
                <a:cs typeface="Calibri"/>
              </a:rPr>
              <a:t>n</a:t>
            </a:r>
            <a:r>
              <a:rPr spc="-7" dirty="0">
                <a:solidFill>
                  <a:srgbClr val="FFFFFF"/>
                </a:solidFill>
                <a:latin typeface="Calibri"/>
                <a:cs typeface="Calibri"/>
              </a:rPr>
              <a:t>k</a:t>
            </a:r>
            <a:r>
              <a:rPr dirty="0">
                <a:solidFill>
                  <a:srgbClr val="FFFFFF"/>
                </a:solidFill>
                <a:latin typeface="Calibri"/>
                <a:cs typeface="Calibri"/>
              </a:rPr>
              <a:t>]</a:t>
            </a:r>
            <a:endParaRPr>
              <a:latin typeface="Calibri"/>
              <a:cs typeface="Calibri"/>
            </a:endParaRPr>
          </a:p>
        </p:txBody>
      </p:sp>
      <p:grpSp>
        <p:nvGrpSpPr>
          <p:cNvPr id="13" name="object 13"/>
          <p:cNvGrpSpPr/>
          <p:nvPr/>
        </p:nvGrpSpPr>
        <p:grpSpPr>
          <a:xfrm>
            <a:off x="6073605" y="2267692"/>
            <a:ext cx="2345267" cy="888153"/>
            <a:chOff x="4555204" y="1700768"/>
            <a:chExt cx="1758950" cy="666115"/>
          </a:xfrm>
        </p:grpSpPr>
        <p:pic>
          <p:nvPicPr>
            <p:cNvPr id="14" name="object 14"/>
            <p:cNvPicPr/>
            <p:nvPr/>
          </p:nvPicPr>
          <p:blipFill>
            <a:blip r:embed="rId2" cstate="print"/>
            <a:stretch>
              <a:fillRect/>
            </a:stretch>
          </p:blipFill>
          <p:spPr>
            <a:xfrm>
              <a:off x="4555204" y="1700768"/>
              <a:ext cx="1758758" cy="666023"/>
            </a:xfrm>
            <a:prstGeom prst="rect">
              <a:avLst/>
            </a:prstGeom>
          </p:spPr>
        </p:pic>
        <p:pic>
          <p:nvPicPr>
            <p:cNvPr id="15" name="object 15"/>
            <p:cNvPicPr/>
            <p:nvPr/>
          </p:nvPicPr>
          <p:blipFill>
            <a:blip r:embed="rId6" cstate="print"/>
            <a:stretch>
              <a:fillRect/>
            </a:stretch>
          </p:blipFill>
          <p:spPr>
            <a:xfrm>
              <a:off x="4700016" y="1821205"/>
              <a:ext cx="1467612" cy="464794"/>
            </a:xfrm>
            <a:prstGeom prst="rect">
              <a:avLst/>
            </a:prstGeom>
          </p:spPr>
        </p:pic>
        <p:sp>
          <p:nvSpPr>
            <p:cNvPr id="16" name="object 16"/>
            <p:cNvSpPr/>
            <p:nvPr/>
          </p:nvSpPr>
          <p:spPr>
            <a:xfrm>
              <a:off x="4572000" y="1708404"/>
              <a:ext cx="1675130" cy="591820"/>
            </a:xfrm>
            <a:custGeom>
              <a:avLst/>
              <a:gdLst/>
              <a:ahLst/>
              <a:cxnLst/>
              <a:rect l="l" t="t" r="r" b="b"/>
              <a:pathLst>
                <a:path w="1675129" h="591819">
                  <a:moveTo>
                    <a:pt x="157632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576324" y="591312"/>
                  </a:lnTo>
                  <a:lnTo>
                    <a:pt x="1614707" y="583574"/>
                  </a:lnTo>
                  <a:lnTo>
                    <a:pt x="1646031" y="562467"/>
                  </a:lnTo>
                  <a:lnTo>
                    <a:pt x="1667138" y="531143"/>
                  </a:lnTo>
                  <a:lnTo>
                    <a:pt x="1674876" y="492760"/>
                  </a:lnTo>
                  <a:lnTo>
                    <a:pt x="1674876" y="98551"/>
                  </a:lnTo>
                  <a:lnTo>
                    <a:pt x="1667138" y="60168"/>
                  </a:lnTo>
                  <a:lnTo>
                    <a:pt x="1646031" y="28844"/>
                  </a:lnTo>
                  <a:lnTo>
                    <a:pt x="1614707" y="7737"/>
                  </a:lnTo>
                  <a:lnTo>
                    <a:pt x="1576324" y="0"/>
                  </a:lnTo>
                  <a:close/>
                </a:path>
              </a:pathLst>
            </a:custGeom>
            <a:solidFill>
              <a:srgbClr val="FFC000"/>
            </a:solidFill>
          </p:spPr>
          <p:txBody>
            <a:bodyPr wrap="square" lIns="0" tIns="0" rIns="0" bIns="0" rtlCol="0"/>
            <a:lstStyle/>
            <a:p>
              <a:endParaRPr sz="2400"/>
            </a:p>
          </p:txBody>
        </p:sp>
      </p:grpSp>
      <p:sp>
        <p:nvSpPr>
          <p:cNvPr id="17" name="object 17"/>
          <p:cNvSpPr txBox="1"/>
          <p:nvPr/>
        </p:nvSpPr>
        <p:spPr>
          <a:xfrm>
            <a:off x="6423660" y="2502341"/>
            <a:ext cx="1578187" cy="294953"/>
          </a:xfrm>
          <a:prstGeom prst="rect">
            <a:avLst/>
          </a:prstGeom>
        </p:spPr>
        <p:txBody>
          <a:bodyPr vert="horz" wrap="square" lIns="0" tIns="17780" rIns="0" bIns="0" rtlCol="0">
            <a:spAutoFit/>
          </a:bodyPr>
          <a:lstStyle/>
          <a:p>
            <a:pPr marL="16933">
              <a:spcBef>
                <a:spcPts val="140"/>
              </a:spcBef>
            </a:pPr>
            <a:r>
              <a:rPr dirty="0">
                <a:solidFill>
                  <a:srgbClr val="FFFFFF"/>
                </a:solidFill>
                <a:latin typeface="Calibri"/>
                <a:cs typeface="Calibri"/>
              </a:rPr>
              <a:t>[title~=“flower”]</a:t>
            </a:r>
            <a:endParaRPr>
              <a:latin typeface="Calibri"/>
              <a:cs typeface="Calibri"/>
            </a:endParaRPr>
          </a:p>
        </p:txBody>
      </p:sp>
      <p:grpSp>
        <p:nvGrpSpPr>
          <p:cNvPr id="18" name="object 18"/>
          <p:cNvGrpSpPr/>
          <p:nvPr/>
        </p:nvGrpSpPr>
        <p:grpSpPr>
          <a:xfrm>
            <a:off x="8774133" y="2267692"/>
            <a:ext cx="2345267" cy="888153"/>
            <a:chOff x="6580600" y="1700768"/>
            <a:chExt cx="1758950" cy="666115"/>
          </a:xfrm>
        </p:grpSpPr>
        <p:pic>
          <p:nvPicPr>
            <p:cNvPr id="19" name="object 19"/>
            <p:cNvPicPr/>
            <p:nvPr/>
          </p:nvPicPr>
          <p:blipFill>
            <a:blip r:embed="rId2" cstate="print"/>
            <a:stretch>
              <a:fillRect/>
            </a:stretch>
          </p:blipFill>
          <p:spPr>
            <a:xfrm>
              <a:off x="6580600" y="1700768"/>
              <a:ext cx="1758758" cy="666023"/>
            </a:xfrm>
            <a:prstGeom prst="rect">
              <a:avLst/>
            </a:prstGeom>
          </p:spPr>
        </p:pic>
        <p:pic>
          <p:nvPicPr>
            <p:cNvPr id="20" name="object 20"/>
            <p:cNvPicPr/>
            <p:nvPr/>
          </p:nvPicPr>
          <p:blipFill>
            <a:blip r:embed="rId7" cstate="print"/>
            <a:stretch>
              <a:fillRect/>
            </a:stretch>
          </p:blipFill>
          <p:spPr>
            <a:xfrm>
              <a:off x="6867143" y="1821205"/>
              <a:ext cx="1184148" cy="464794"/>
            </a:xfrm>
            <a:prstGeom prst="rect">
              <a:avLst/>
            </a:prstGeom>
          </p:spPr>
        </p:pic>
        <p:sp>
          <p:nvSpPr>
            <p:cNvPr id="21" name="object 21"/>
            <p:cNvSpPr/>
            <p:nvPr/>
          </p:nvSpPr>
          <p:spPr>
            <a:xfrm>
              <a:off x="6597395" y="1708404"/>
              <a:ext cx="1675130" cy="591820"/>
            </a:xfrm>
            <a:custGeom>
              <a:avLst/>
              <a:gdLst/>
              <a:ahLst/>
              <a:cxnLst/>
              <a:rect l="l" t="t" r="r" b="b"/>
              <a:pathLst>
                <a:path w="1675129" h="591819">
                  <a:moveTo>
                    <a:pt x="157632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576324" y="591312"/>
                  </a:lnTo>
                  <a:lnTo>
                    <a:pt x="1614707" y="583574"/>
                  </a:lnTo>
                  <a:lnTo>
                    <a:pt x="1646031" y="562467"/>
                  </a:lnTo>
                  <a:lnTo>
                    <a:pt x="1667138" y="531143"/>
                  </a:lnTo>
                  <a:lnTo>
                    <a:pt x="1674876" y="492760"/>
                  </a:lnTo>
                  <a:lnTo>
                    <a:pt x="1674876" y="98551"/>
                  </a:lnTo>
                  <a:lnTo>
                    <a:pt x="1667138" y="60168"/>
                  </a:lnTo>
                  <a:lnTo>
                    <a:pt x="1646031" y="28844"/>
                  </a:lnTo>
                  <a:lnTo>
                    <a:pt x="1614707" y="7737"/>
                  </a:lnTo>
                  <a:lnTo>
                    <a:pt x="1576324" y="0"/>
                  </a:lnTo>
                  <a:close/>
                </a:path>
              </a:pathLst>
            </a:custGeom>
            <a:solidFill>
              <a:srgbClr val="6F2F9F"/>
            </a:solidFill>
          </p:spPr>
          <p:txBody>
            <a:bodyPr wrap="square" lIns="0" tIns="0" rIns="0" bIns="0" rtlCol="0"/>
            <a:lstStyle/>
            <a:p>
              <a:endParaRPr sz="2400"/>
            </a:p>
          </p:txBody>
        </p:sp>
      </p:grpSp>
      <p:sp>
        <p:nvSpPr>
          <p:cNvPr id="22" name="object 22"/>
          <p:cNvSpPr txBox="1"/>
          <p:nvPr/>
        </p:nvSpPr>
        <p:spPr>
          <a:xfrm>
            <a:off x="9314349" y="2502341"/>
            <a:ext cx="1201420" cy="294953"/>
          </a:xfrm>
          <a:prstGeom prst="rect">
            <a:avLst/>
          </a:prstGeom>
        </p:spPr>
        <p:txBody>
          <a:bodyPr vert="horz" wrap="square" lIns="0" tIns="17780" rIns="0" bIns="0" rtlCol="0">
            <a:spAutoFit/>
          </a:bodyPr>
          <a:lstStyle/>
          <a:p>
            <a:pPr marL="16933">
              <a:spcBef>
                <a:spcPts val="140"/>
              </a:spcBef>
            </a:pPr>
            <a:r>
              <a:rPr spc="-13" dirty="0">
                <a:solidFill>
                  <a:srgbClr val="FFFFFF"/>
                </a:solidFill>
                <a:latin typeface="Calibri"/>
                <a:cs typeface="Calibri"/>
              </a:rPr>
              <a:t>[lang|=“en”]</a:t>
            </a:r>
            <a:endParaRPr>
              <a:latin typeface="Calibri"/>
              <a:cs typeface="Calibri"/>
            </a:endParaRPr>
          </a:p>
        </p:txBody>
      </p:sp>
      <p:sp>
        <p:nvSpPr>
          <p:cNvPr id="23" name="object 23"/>
          <p:cNvSpPr txBox="1"/>
          <p:nvPr/>
        </p:nvSpPr>
        <p:spPr>
          <a:xfrm>
            <a:off x="798304" y="3419518"/>
            <a:ext cx="1999827" cy="755762"/>
          </a:xfrm>
          <a:prstGeom prst="rect">
            <a:avLst/>
          </a:prstGeom>
        </p:spPr>
        <p:txBody>
          <a:bodyPr vert="horz" wrap="square" lIns="0" tIns="16933" rIns="0" bIns="0" rtlCol="0">
            <a:spAutoFit/>
          </a:bodyPr>
          <a:lstStyle/>
          <a:p>
            <a:pPr marL="16933">
              <a:spcBef>
                <a:spcPts val="133"/>
              </a:spcBef>
            </a:pPr>
            <a:r>
              <a:rPr sz="1600" spc="-7" dirty="0">
                <a:solidFill>
                  <a:srgbClr val="212121"/>
                </a:solidFill>
                <a:latin typeface="Calibri Light"/>
                <a:cs typeface="Calibri Light"/>
              </a:rPr>
              <a:t>Selects</a:t>
            </a:r>
            <a:r>
              <a:rPr sz="1600" spc="-40" dirty="0">
                <a:solidFill>
                  <a:srgbClr val="212121"/>
                </a:solidFill>
                <a:latin typeface="Calibri Light"/>
                <a:cs typeface="Calibri Light"/>
              </a:rPr>
              <a:t> </a:t>
            </a:r>
            <a:r>
              <a:rPr sz="1600" dirty="0">
                <a:solidFill>
                  <a:srgbClr val="212121"/>
                </a:solidFill>
                <a:latin typeface="Calibri Light"/>
                <a:cs typeface="Calibri Light"/>
              </a:rPr>
              <a:t>all</a:t>
            </a:r>
            <a:r>
              <a:rPr sz="1600" spc="-33" dirty="0">
                <a:solidFill>
                  <a:srgbClr val="212121"/>
                </a:solidFill>
                <a:latin typeface="Calibri Light"/>
                <a:cs typeface="Calibri Light"/>
              </a:rPr>
              <a:t> </a:t>
            </a:r>
            <a:r>
              <a:rPr sz="1600" spc="-7" dirty="0">
                <a:solidFill>
                  <a:srgbClr val="212121"/>
                </a:solidFill>
                <a:latin typeface="Calibri Light"/>
                <a:cs typeface="Calibri Light"/>
              </a:rPr>
              <a:t>elements</a:t>
            </a:r>
            <a:endParaRPr sz="1600">
              <a:latin typeface="Calibri Light"/>
              <a:cs typeface="Calibri Light"/>
            </a:endParaRPr>
          </a:p>
          <a:p>
            <a:pPr marL="16933"/>
            <a:r>
              <a:rPr sz="1600" dirty="0">
                <a:solidFill>
                  <a:srgbClr val="212121"/>
                </a:solidFill>
                <a:latin typeface="Calibri Light"/>
                <a:cs typeface="Calibri Light"/>
              </a:rPr>
              <a:t>with</a:t>
            </a:r>
            <a:r>
              <a:rPr sz="1600" spc="-13" dirty="0">
                <a:solidFill>
                  <a:srgbClr val="212121"/>
                </a:solidFill>
                <a:latin typeface="Calibri Light"/>
                <a:cs typeface="Calibri Light"/>
              </a:rPr>
              <a:t> </a:t>
            </a:r>
            <a:r>
              <a:rPr sz="1600" dirty="0">
                <a:solidFill>
                  <a:srgbClr val="212121"/>
                </a:solidFill>
                <a:latin typeface="Calibri Light"/>
                <a:cs typeface="Calibri Light"/>
              </a:rPr>
              <a:t>a</a:t>
            </a:r>
            <a:r>
              <a:rPr sz="1600" spc="-13" dirty="0">
                <a:solidFill>
                  <a:srgbClr val="212121"/>
                </a:solidFill>
                <a:latin typeface="Calibri Light"/>
                <a:cs typeface="Calibri Light"/>
              </a:rPr>
              <a:t> </a:t>
            </a:r>
            <a:r>
              <a:rPr sz="1600" spc="-7" dirty="0">
                <a:solidFill>
                  <a:srgbClr val="212121"/>
                </a:solidFill>
                <a:latin typeface="Calibri Light"/>
                <a:cs typeface="Calibri Light"/>
              </a:rPr>
              <a:t>"target”</a:t>
            </a:r>
            <a:r>
              <a:rPr sz="1600" spc="-20" dirty="0">
                <a:solidFill>
                  <a:srgbClr val="212121"/>
                </a:solidFill>
                <a:latin typeface="Calibri Light"/>
                <a:cs typeface="Calibri Light"/>
              </a:rPr>
              <a:t> </a:t>
            </a:r>
            <a:r>
              <a:rPr sz="1600" spc="-13" dirty="0">
                <a:solidFill>
                  <a:srgbClr val="212121"/>
                </a:solidFill>
                <a:latin typeface="Calibri Light"/>
                <a:cs typeface="Calibri Light"/>
              </a:rPr>
              <a:t>attribute</a:t>
            </a:r>
            <a:endParaRPr sz="1600">
              <a:latin typeface="Calibri Light"/>
              <a:cs typeface="Calibri Light"/>
            </a:endParaRPr>
          </a:p>
          <a:p>
            <a:pPr marL="16933"/>
            <a:r>
              <a:rPr sz="1600" dirty="0">
                <a:solidFill>
                  <a:srgbClr val="212121"/>
                </a:solidFill>
                <a:latin typeface="Calibri Light"/>
                <a:cs typeface="Calibri Light"/>
              </a:rPr>
              <a:t>(with</a:t>
            </a:r>
            <a:r>
              <a:rPr sz="1600" spc="-27" dirty="0">
                <a:solidFill>
                  <a:srgbClr val="212121"/>
                </a:solidFill>
                <a:latin typeface="Calibri Light"/>
                <a:cs typeface="Calibri Light"/>
              </a:rPr>
              <a:t> </a:t>
            </a:r>
            <a:r>
              <a:rPr sz="1600" spc="-13" dirty="0">
                <a:solidFill>
                  <a:srgbClr val="212121"/>
                </a:solidFill>
                <a:latin typeface="Calibri Light"/>
                <a:cs typeface="Calibri Light"/>
              </a:rPr>
              <a:t>any</a:t>
            </a:r>
            <a:r>
              <a:rPr sz="1600" spc="-33" dirty="0">
                <a:solidFill>
                  <a:srgbClr val="212121"/>
                </a:solidFill>
                <a:latin typeface="Calibri Light"/>
                <a:cs typeface="Calibri Light"/>
              </a:rPr>
              <a:t> </a:t>
            </a:r>
            <a:r>
              <a:rPr sz="1600" spc="-7" dirty="0">
                <a:solidFill>
                  <a:srgbClr val="212121"/>
                </a:solidFill>
                <a:latin typeface="Calibri Light"/>
                <a:cs typeface="Calibri Light"/>
              </a:rPr>
              <a:t>value)</a:t>
            </a:r>
            <a:endParaRPr sz="1600">
              <a:latin typeface="Calibri Light"/>
              <a:cs typeface="Calibri Light"/>
            </a:endParaRPr>
          </a:p>
        </p:txBody>
      </p:sp>
      <p:sp>
        <p:nvSpPr>
          <p:cNvPr id="24" name="object 24"/>
          <p:cNvSpPr txBox="1"/>
          <p:nvPr/>
        </p:nvSpPr>
        <p:spPr>
          <a:xfrm>
            <a:off x="3500119" y="3339931"/>
            <a:ext cx="1728047" cy="755762"/>
          </a:xfrm>
          <a:prstGeom prst="rect">
            <a:avLst/>
          </a:prstGeom>
        </p:spPr>
        <p:txBody>
          <a:bodyPr vert="horz" wrap="square" lIns="0" tIns="16933" rIns="0" bIns="0" rtlCol="0">
            <a:spAutoFit/>
          </a:bodyPr>
          <a:lstStyle/>
          <a:p>
            <a:pPr marL="16933" marR="6773">
              <a:spcBef>
                <a:spcPts val="133"/>
              </a:spcBef>
            </a:pPr>
            <a:r>
              <a:rPr sz="1600" spc="-7" dirty="0">
                <a:solidFill>
                  <a:srgbClr val="212121"/>
                </a:solidFill>
                <a:latin typeface="Calibri Light"/>
                <a:cs typeface="Calibri Light"/>
              </a:rPr>
              <a:t>Selects </a:t>
            </a:r>
            <a:r>
              <a:rPr sz="1600" dirty="0">
                <a:solidFill>
                  <a:srgbClr val="212121"/>
                </a:solidFill>
                <a:latin typeface="Calibri Light"/>
                <a:cs typeface="Calibri Light"/>
              </a:rPr>
              <a:t>all </a:t>
            </a:r>
            <a:r>
              <a:rPr sz="1600" spc="-7" dirty="0">
                <a:solidFill>
                  <a:srgbClr val="212121"/>
                </a:solidFill>
                <a:latin typeface="Calibri Light"/>
                <a:cs typeface="Calibri Light"/>
              </a:rPr>
              <a:t>elements </a:t>
            </a:r>
            <a:r>
              <a:rPr sz="1600" dirty="0">
                <a:solidFill>
                  <a:srgbClr val="212121"/>
                </a:solidFill>
                <a:latin typeface="Calibri Light"/>
                <a:cs typeface="Calibri Light"/>
              </a:rPr>
              <a:t> with</a:t>
            </a:r>
            <a:r>
              <a:rPr sz="1600" spc="-93" dirty="0">
                <a:solidFill>
                  <a:srgbClr val="212121"/>
                </a:solidFill>
                <a:latin typeface="Calibri Light"/>
                <a:cs typeface="Calibri Light"/>
              </a:rPr>
              <a:t> </a:t>
            </a:r>
            <a:r>
              <a:rPr sz="1600" spc="-7" dirty="0">
                <a:solidFill>
                  <a:srgbClr val="212121"/>
                </a:solidFill>
                <a:latin typeface="Calibri Light"/>
                <a:cs typeface="Calibri Light"/>
              </a:rPr>
              <a:t>target="_blank" </a:t>
            </a:r>
            <a:r>
              <a:rPr sz="1600" spc="-339" dirty="0">
                <a:solidFill>
                  <a:srgbClr val="212121"/>
                </a:solidFill>
                <a:latin typeface="Calibri Light"/>
                <a:cs typeface="Calibri Light"/>
              </a:rPr>
              <a:t> </a:t>
            </a:r>
            <a:r>
              <a:rPr sz="1600" spc="-13" dirty="0">
                <a:solidFill>
                  <a:srgbClr val="212121"/>
                </a:solidFill>
                <a:latin typeface="Calibri Light"/>
                <a:cs typeface="Calibri Light"/>
              </a:rPr>
              <a:t>(exact</a:t>
            </a:r>
            <a:r>
              <a:rPr sz="1600" spc="-20" dirty="0">
                <a:solidFill>
                  <a:srgbClr val="212121"/>
                </a:solidFill>
                <a:latin typeface="Calibri Light"/>
                <a:cs typeface="Calibri Light"/>
              </a:rPr>
              <a:t> </a:t>
            </a:r>
            <a:r>
              <a:rPr sz="1600" spc="-7" dirty="0">
                <a:solidFill>
                  <a:srgbClr val="212121"/>
                </a:solidFill>
                <a:latin typeface="Calibri Light"/>
                <a:cs typeface="Calibri Light"/>
              </a:rPr>
              <a:t>value)</a:t>
            </a:r>
            <a:endParaRPr sz="1600">
              <a:latin typeface="Calibri Light"/>
              <a:cs typeface="Calibri Light"/>
            </a:endParaRPr>
          </a:p>
        </p:txBody>
      </p:sp>
      <p:sp>
        <p:nvSpPr>
          <p:cNvPr id="25" name="object 25"/>
          <p:cNvSpPr txBox="1"/>
          <p:nvPr/>
        </p:nvSpPr>
        <p:spPr>
          <a:xfrm>
            <a:off x="6201834" y="3339931"/>
            <a:ext cx="2009140" cy="755762"/>
          </a:xfrm>
          <a:prstGeom prst="rect">
            <a:avLst/>
          </a:prstGeom>
        </p:spPr>
        <p:txBody>
          <a:bodyPr vert="horz" wrap="square" lIns="0" tIns="16933" rIns="0" bIns="0" rtlCol="0">
            <a:spAutoFit/>
          </a:bodyPr>
          <a:lstStyle/>
          <a:p>
            <a:pPr marL="16933" marR="6773" algn="just">
              <a:spcBef>
                <a:spcPts val="133"/>
              </a:spcBef>
            </a:pPr>
            <a:r>
              <a:rPr sz="1600" spc="-7" dirty="0">
                <a:solidFill>
                  <a:srgbClr val="212121"/>
                </a:solidFill>
                <a:latin typeface="Calibri Light"/>
                <a:cs typeface="Calibri Light"/>
              </a:rPr>
              <a:t>Selects elements </a:t>
            </a:r>
            <a:r>
              <a:rPr sz="1600" dirty="0">
                <a:solidFill>
                  <a:srgbClr val="212121"/>
                </a:solidFill>
                <a:latin typeface="Calibri Light"/>
                <a:cs typeface="Calibri Light"/>
              </a:rPr>
              <a:t>with a </a:t>
            </a:r>
            <a:r>
              <a:rPr sz="1600" spc="7" dirty="0">
                <a:solidFill>
                  <a:srgbClr val="212121"/>
                </a:solidFill>
                <a:latin typeface="Calibri Light"/>
                <a:cs typeface="Calibri Light"/>
              </a:rPr>
              <a:t> </a:t>
            </a:r>
            <a:r>
              <a:rPr sz="1600" dirty="0">
                <a:solidFill>
                  <a:srgbClr val="212121"/>
                </a:solidFill>
                <a:latin typeface="Calibri Light"/>
                <a:cs typeface="Calibri Light"/>
              </a:rPr>
              <a:t>title </a:t>
            </a:r>
            <a:r>
              <a:rPr sz="1600" spc="-13" dirty="0">
                <a:solidFill>
                  <a:srgbClr val="212121"/>
                </a:solidFill>
                <a:latin typeface="Calibri Light"/>
                <a:cs typeface="Calibri Light"/>
              </a:rPr>
              <a:t>attribute </a:t>
            </a:r>
            <a:r>
              <a:rPr sz="1600" spc="-20" dirty="0">
                <a:solidFill>
                  <a:srgbClr val="212121"/>
                </a:solidFill>
                <a:latin typeface="Calibri Light"/>
                <a:cs typeface="Calibri Light"/>
              </a:rPr>
              <a:t>containing </a:t>
            </a:r>
            <a:r>
              <a:rPr sz="1600" spc="-347" dirty="0">
                <a:solidFill>
                  <a:srgbClr val="212121"/>
                </a:solidFill>
                <a:latin typeface="Calibri Light"/>
                <a:cs typeface="Calibri Light"/>
              </a:rPr>
              <a:t> </a:t>
            </a:r>
            <a:r>
              <a:rPr sz="1600" spc="13" dirty="0">
                <a:solidFill>
                  <a:srgbClr val="212121"/>
                </a:solidFill>
                <a:latin typeface="Calibri Light"/>
                <a:cs typeface="Calibri Light"/>
              </a:rPr>
              <a:t>t</a:t>
            </a:r>
            <a:r>
              <a:rPr sz="1600" dirty="0">
                <a:solidFill>
                  <a:srgbClr val="212121"/>
                </a:solidFill>
                <a:latin typeface="Calibri Light"/>
                <a:cs typeface="Calibri Light"/>
              </a:rPr>
              <a:t>he</a:t>
            </a:r>
            <a:r>
              <a:rPr sz="1600" spc="-67" dirty="0">
                <a:solidFill>
                  <a:srgbClr val="212121"/>
                </a:solidFill>
                <a:latin typeface="Calibri Light"/>
                <a:cs typeface="Calibri Light"/>
              </a:rPr>
              <a:t> </a:t>
            </a:r>
            <a:r>
              <a:rPr sz="1600" spc="-20" dirty="0">
                <a:solidFill>
                  <a:srgbClr val="212121"/>
                </a:solidFill>
                <a:latin typeface="Calibri Light"/>
                <a:cs typeface="Calibri Light"/>
              </a:rPr>
              <a:t>w</a:t>
            </a:r>
            <a:r>
              <a:rPr sz="1600" spc="-7" dirty="0">
                <a:solidFill>
                  <a:srgbClr val="212121"/>
                </a:solidFill>
                <a:latin typeface="Calibri Light"/>
                <a:cs typeface="Calibri Light"/>
              </a:rPr>
              <a:t>o</a:t>
            </a:r>
            <a:r>
              <a:rPr sz="1600" spc="-27" dirty="0">
                <a:solidFill>
                  <a:srgbClr val="212121"/>
                </a:solidFill>
                <a:latin typeface="Calibri Light"/>
                <a:cs typeface="Calibri Light"/>
              </a:rPr>
              <a:t>r</a:t>
            </a:r>
            <a:r>
              <a:rPr sz="1600" dirty="0">
                <a:solidFill>
                  <a:srgbClr val="212121"/>
                </a:solidFill>
                <a:latin typeface="Calibri Light"/>
                <a:cs typeface="Calibri Light"/>
              </a:rPr>
              <a:t>d</a:t>
            </a:r>
            <a:r>
              <a:rPr sz="1600" spc="-73" dirty="0">
                <a:solidFill>
                  <a:srgbClr val="212121"/>
                </a:solidFill>
                <a:latin typeface="Calibri Light"/>
                <a:cs typeface="Calibri Light"/>
              </a:rPr>
              <a:t> </a:t>
            </a:r>
            <a:r>
              <a:rPr sz="1600" spc="-7" dirty="0">
                <a:solidFill>
                  <a:srgbClr val="212121"/>
                </a:solidFill>
                <a:latin typeface="Calibri Light"/>
                <a:cs typeface="Calibri Light"/>
              </a:rPr>
              <a:t>"flo</a:t>
            </a:r>
            <a:r>
              <a:rPr sz="1600" spc="-20" dirty="0">
                <a:solidFill>
                  <a:srgbClr val="212121"/>
                </a:solidFill>
                <a:latin typeface="Calibri Light"/>
                <a:cs typeface="Calibri Light"/>
              </a:rPr>
              <a:t>w</a:t>
            </a:r>
            <a:r>
              <a:rPr sz="1600" spc="-7" dirty="0">
                <a:solidFill>
                  <a:srgbClr val="212121"/>
                </a:solidFill>
                <a:latin typeface="Calibri Light"/>
                <a:cs typeface="Calibri Light"/>
              </a:rPr>
              <a:t>e</a:t>
            </a:r>
            <a:r>
              <a:rPr sz="1600" spc="-13" dirty="0">
                <a:solidFill>
                  <a:srgbClr val="212121"/>
                </a:solidFill>
                <a:latin typeface="Calibri Light"/>
                <a:cs typeface="Calibri Light"/>
              </a:rPr>
              <a:t>r</a:t>
            </a:r>
            <a:r>
              <a:rPr sz="1600" dirty="0">
                <a:solidFill>
                  <a:srgbClr val="212121"/>
                </a:solidFill>
                <a:latin typeface="Calibri Light"/>
                <a:cs typeface="Calibri Light"/>
              </a:rPr>
              <a:t>"</a:t>
            </a:r>
            <a:endParaRPr sz="1600">
              <a:latin typeface="Calibri Light"/>
              <a:cs typeface="Calibri Light"/>
            </a:endParaRPr>
          </a:p>
        </p:txBody>
      </p:sp>
      <p:sp>
        <p:nvSpPr>
          <p:cNvPr id="26" name="object 26"/>
          <p:cNvSpPr txBox="1"/>
          <p:nvPr/>
        </p:nvSpPr>
        <p:spPr>
          <a:xfrm>
            <a:off x="8903545" y="3339931"/>
            <a:ext cx="1918547" cy="755762"/>
          </a:xfrm>
          <a:prstGeom prst="rect">
            <a:avLst/>
          </a:prstGeom>
        </p:spPr>
        <p:txBody>
          <a:bodyPr vert="horz" wrap="square" lIns="0" tIns="16933" rIns="0" bIns="0" rtlCol="0">
            <a:spAutoFit/>
          </a:bodyPr>
          <a:lstStyle/>
          <a:p>
            <a:pPr marL="16933" marR="6773">
              <a:spcBef>
                <a:spcPts val="133"/>
              </a:spcBef>
            </a:pPr>
            <a:r>
              <a:rPr sz="1600" spc="-7" dirty="0">
                <a:solidFill>
                  <a:srgbClr val="212121"/>
                </a:solidFill>
                <a:latin typeface="Calibri Light"/>
                <a:cs typeface="Calibri Light"/>
              </a:rPr>
              <a:t>Selects </a:t>
            </a:r>
            <a:r>
              <a:rPr sz="1600" dirty="0">
                <a:solidFill>
                  <a:srgbClr val="212121"/>
                </a:solidFill>
                <a:latin typeface="Calibri Light"/>
                <a:cs typeface="Calibri Light"/>
              </a:rPr>
              <a:t>all </a:t>
            </a:r>
            <a:r>
              <a:rPr sz="1600" spc="-7" dirty="0">
                <a:solidFill>
                  <a:srgbClr val="212121"/>
                </a:solidFill>
                <a:latin typeface="Calibri Light"/>
                <a:cs typeface="Calibri Light"/>
              </a:rPr>
              <a:t>elements </a:t>
            </a:r>
            <a:r>
              <a:rPr sz="1600" dirty="0">
                <a:solidFill>
                  <a:srgbClr val="212121"/>
                </a:solidFill>
                <a:latin typeface="Calibri Light"/>
                <a:cs typeface="Calibri Light"/>
              </a:rPr>
              <a:t> with a lang </a:t>
            </a:r>
            <a:r>
              <a:rPr sz="1600" spc="-13" dirty="0">
                <a:solidFill>
                  <a:srgbClr val="212121"/>
                </a:solidFill>
                <a:latin typeface="Calibri Light"/>
                <a:cs typeface="Calibri Light"/>
              </a:rPr>
              <a:t>attribute </a:t>
            </a:r>
            <a:r>
              <a:rPr sz="1600" spc="-7" dirty="0">
                <a:solidFill>
                  <a:srgbClr val="212121"/>
                </a:solidFill>
                <a:latin typeface="Calibri Light"/>
                <a:cs typeface="Calibri Light"/>
              </a:rPr>
              <a:t> </a:t>
            </a:r>
            <a:r>
              <a:rPr sz="1600" spc="-20" dirty="0">
                <a:solidFill>
                  <a:srgbClr val="212121"/>
                </a:solidFill>
                <a:latin typeface="Calibri Light"/>
                <a:cs typeface="Calibri Light"/>
              </a:rPr>
              <a:t>v</a:t>
            </a:r>
            <a:r>
              <a:rPr sz="1600" dirty="0">
                <a:solidFill>
                  <a:srgbClr val="212121"/>
                </a:solidFill>
                <a:latin typeface="Calibri Light"/>
                <a:cs typeface="Calibri Light"/>
              </a:rPr>
              <a:t>alue</a:t>
            </a:r>
            <a:r>
              <a:rPr sz="1600" spc="-20" dirty="0">
                <a:solidFill>
                  <a:srgbClr val="212121"/>
                </a:solidFill>
                <a:latin typeface="Calibri Light"/>
                <a:cs typeface="Calibri Light"/>
              </a:rPr>
              <a:t> </a:t>
            </a:r>
            <a:r>
              <a:rPr sz="1600" spc="-13" dirty="0">
                <a:solidFill>
                  <a:srgbClr val="212121"/>
                </a:solidFill>
                <a:latin typeface="Calibri Light"/>
                <a:cs typeface="Calibri Light"/>
              </a:rPr>
              <a:t>s</a:t>
            </a:r>
            <a:r>
              <a:rPr sz="1600" spc="-20" dirty="0">
                <a:solidFill>
                  <a:srgbClr val="212121"/>
                </a:solidFill>
                <a:latin typeface="Calibri Light"/>
                <a:cs typeface="Calibri Light"/>
              </a:rPr>
              <a:t>ta</a:t>
            </a:r>
            <a:r>
              <a:rPr sz="1600" spc="-27" dirty="0">
                <a:solidFill>
                  <a:srgbClr val="212121"/>
                </a:solidFill>
                <a:latin typeface="Calibri Light"/>
                <a:cs typeface="Calibri Light"/>
              </a:rPr>
              <a:t>r</a:t>
            </a:r>
            <a:r>
              <a:rPr sz="1600" dirty="0">
                <a:solidFill>
                  <a:srgbClr val="212121"/>
                </a:solidFill>
                <a:latin typeface="Calibri Light"/>
                <a:cs typeface="Calibri Light"/>
              </a:rPr>
              <a:t>t</a:t>
            </a:r>
            <a:r>
              <a:rPr sz="1600" spc="-20" dirty="0">
                <a:solidFill>
                  <a:srgbClr val="212121"/>
                </a:solidFill>
                <a:latin typeface="Calibri Light"/>
                <a:cs typeface="Calibri Light"/>
              </a:rPr>
              <a:t>in</a:t>
            </a:r>
            <a:r>
              <a:rPr sz="1600" dirty="0">
                <a:solidFill>
                  <a:srgbClr val="212121"/>
                </a:solidFill>
                <a:latin typeface="Calibri Light"/>
                <a:cs typeface="Calibri Light"/>
              </a:rPr>
              <a:t>g</a:t>
            </a:r>
            <a:r>
              <a:rPr sz="1600" spc="-73" dirty="0">
                <a:solidFill>
                  <a:srgbClr val="212121"/>
                </a:solidFill>
                <a:latin typeface="Calibri Light"/>
                <a:cs typeface="Calibri Light"/>
              </a:rPr>
              <a:t> </a:t>
            </a:r>
            <a:r>
              <a:rPr sz="1600" dirty="0">
                <a:solidFill>
                  <a:srgbClr val="212121"/>
                </a:solidFill>
                <a:latin typeface="Calibri Light"/>
                <a:cs typeface="Calibri Light"/>
              </a:rPr>
              <a:t>w</a:t>
            </a:r>
            <a:r>
              <a:rPr sz="1600" spc="13" dirty="0">
                <a:solidFill>
                  <a:srgbClr val="212121"/>
                </a:solidFill>
                <a:latin typeface="Calibri Light"/>
                <a:cs typeface="Calibri Light"/>
              </a:rPr>
              <a:t>i</a:t>
            </a:r>
            <a:r>
              <a:rPr sz="1600" dirty="0">
                <a:solidFill>
                  <a:srgbClr val="212121"/>
                </a:solidFill>
                <a:latin typeface="Calibri Light"/>
                <a:cs typeface="Calibri Light"/>
              </a:rPr>
              <a:t>th</a:t>
            </a:r>
            <a:r>
              <a:rPr sz="1600" spc="-73" dirty="0">
                <a:solidFill>
                  <a:srgbClr val="212121"/>
                </a:solidFill>
                <a:latin typeface="Calibri Light"/>
                <a:cs typeface="Calibri Light"/>
              </a:rPr>
              <a:t> </a:t>
            </a:r>
            <a:r>
              <a:rPr sz="1600" spc="-7" dirty="0">
                <a:solidFill>
                  <a:srgbClr val="212121"/>
                </a:solidFill>
                <a:latin typeface="Calibri Light"/>
                <a:cs typeface="Calibri Light"/>
              </a:rPr>
              <a:t>"e</a:t>
            </a:r>
            <a:r>
              <a:rPr sz="1600" dirty="0">
                <a:solidFill>
                  <a:srgbClr val="212121"/>
                </a:solidFill>
                <a:latin typeface="Calibri Light"/>
                <a:cs typeface="Calibri Light"/>
              </a:rPr>
              <a:t>n"</a:t>
            </a:r>
            <a:endParaRPr sz="1600">
              <a:latin typeface="Calibri Light"/>
              <a:cs typeface="Calibri Light"/>
            </a:endParaRPr>
          </a:p>
        </p:txBody>
      </p:sp>
      <p:sp>
        <p:nvSpPr>
          <p:cNvPr id="29" name="Rounded Rectangle 17">
            <a:extLst>
              <a:ext uri="{FF2B5EF4-FFF2-40B4-BE49-F238E27FC236}">
                <a16:creationId xmlns:a16="http://schemas.microsoft.com/office/drawing/2014/main" id="{184D43B7-F679-EC9A-6B7D-3D7E5A62BFA8}"/>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30" name="Picture 2" descr="KL Deemed to be University Logo">
            <a:extLst>
              <a:ext uri="{FF2B5EF4-FFF2-40B4-BE49-F238E27FC236}">
                <a16:creationId xmlns:a16="http://schemas.microsoft.com/office/drawing/2014/main" id="{0620DE39-D985-04D6-487D-F2FDB7260F68}"/>
              </a:ext>
            </a:extLst>
          </p:cNvPr>
          <p:cNvPicPr>
            <a:picLocks noChangeAspect="1" noChangeArrowheads="1"/>
          </p:cNvPicPr>
          <p:nvPr/>
        </p:nvPicPr>
        <p:blipFill>
          <a:blip r:embed="rId8"/>
          <a:srcRect/>
          <a:stretch>
            <a:fillRect/>
          </a:stretch>
        </p:blipFill>
        <p:spPr bwMode="auto">
          <a:xfrm>
            <a:off x="0" y="0"/>
            <a:ext cx="1990725" cy="600076"/>
          </a:xfrm>
          <a:prstGeom prst="rect">
            <a:avLst/>
          </a:prstGeom>
          <a:noFill/>
        </p:spPr>
      </p:pic>
      <p:sp>
        <p:nvSpPr>
          <p:cNvPr id="28" name="TextBox 27">
            <a:extLst>
              <a:ext uri="{FF2B5EF4-FFF2-40B4-BE49-F238E27FC236}">
                <a16:creationId xmlns:a16="http://schemas.microsoft.com/office/drawing/2014/main" id="{65DC8207-F183-8562-CB5C-E00B7BFB0AB4}"/>
              </a:ext>
            </a:extLst>
          </p:cNvPr>
          <p:cNvSpPr txBox="1"/>
          <p:nvPr/>
        </p:nvSpPr>
        <p:spPr>
          <a:xfrm>
            <a:off x="798304" y="4863376"/>
            <a:ext cx="10320840" cy="1200329"/>
          </a:xfrm>
          <a:prstGeom prst="rect">
            <a:avLst/>
          </a:prstGeom>
          <a:noFill/>
        </p:spPr>
        <p:txBody>
          <a:bodyPr wrap="square">
            <a:spAutoFit/>
          </a:bodyPr>
          <a:lstStyle/>
          <a:p>
            <a:pPr algn="ctr"/>
            <a:r>
              <a:rPr lang="en-US" sz="2400" b="1" dirty="0"/>
              <a:t>Attribute presence and value selectors</a:t>
            </a:r>
            <a:r>
              <a:rPr lang="en-US" sz="2400" dirty="0"/>
              <a:t> in CSS allow you to style elements based on their attributes and attribute values. These are powerful tools for targeting specific HTML elements dynamically or semantically.</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601" y="924659"/>
            <a:ext cx="9515735" cy="695062"/>
          </a:xfrm>
          <a:prstGeom prst="rect">
            <a:avLst/>
          </a:prstGeom>
        </p:spPr>
        <p:txBody>
          <a:bodyPr vert="horz" wrap="square" lIns="0" tIns="17780" rIns="0" bIns="0" rtlCol="0">
            <a:spAutoFit/>
          </a:bodyPr>
          <a:lstStyle/>
          <a:p>
            <a:pPr marL="16933">
              <a:lnSpc>
                <a:spcPct val="100000"/>
              </a:lnSpc>
              <a:spcBef>
                <a:spcPts val="140"/>
              </a:spcBef>
            </a:pPr>
            <a:r>
              <a:rPr spc="93" dirty="0"/>
              <a:t>Substring</a:t>
            </a:r>
            <a:r>
              <a:rPr spc="207" dirty="0"/>
              <a:t> </a:t>
            </a:r>
            <a:r>
              <a:rPr spc="87" dirty="0"/>
              <a:t>matching</a:t>
            </a:r>
            <a:r>
              <a:rPr spc="187" dirty="0"/>
              <a:t> </a:t>
            </a:r>
            <a:r>
              <a:rPr spc="93" dirty="0"/>
              <a:t>attribute</a:t>
            </a:r>
            <a:r>
              <a:rPr spc="207" dirty="0"/>
              <a:t> </a:t>
            </a:r>
            <a:r>
              <a:rPr spc="93" dirty="0"/>
              <a:t>selectors</a:t>
            </a:r>
          </a:p>
        </p:txBody>
      </p:sp>
      <p:grpSp>
        <p:nvGrpSpPr>
          <p:cNvPr id="3" name="object 3"/>
          <p:cNvGrpSpPr/>
          <p:nvPr/>
        </p:nvGrpSpPr>
        <p:grpSpPr>
          <a:xfrm>
            <a:off x="1400005" y="2267692"/>
            <a:ext cx="2345267" cy="888153"/>
            <a:chOff x="1050004" y="1700768"/>
            <a:chExt cx="1758950" cy="666115"/>
          </a:xfrm>
        </p:grpSpPr>
        <p:pic>
          <p:nvPicPr>
            <p:cNvPr id="4" name="object 4"/>
            <p:cNvPicPr/>
            <p:nvPr/>
          </p:nvPicPr>
          <p:blipFill>
            <a:blip r:embed="rId2" cstate="print"/>
            <a:stretch>
              <a:fillRect/>
            </a:stretch>
          </p:blipFill>
          <p:spPr>
            <a:xfrm>
              <a:off x="1050004" y="1700768"/>
              <a:ext cx="1758758" cy="666023"/>
            </a:xfrm>
            <a:prstGeom prst="rect">
              <a:avLst/>
            </a:prstGeom>
          </p:spPr>
        </p:pic>
        <p:pic>
          <p:nvPicPr>
            <p:cNvPr id="5" name="object 5"/>
            <p:cNvPicPr/>
            <p:nvPr/>
          </p:nvPicPr>
          <p:blipFill>
            <a:blip r:embed="rId3" cstate="print"/>
            <a:stretch>
              <a:fillRect/>
            </a:stretch>
          </p:blipFill>
          <p:spPr>
            <a:xfrm>
              <a:off x="1242059" y="1821205"/>
              <a:ext cx="1373124" cy="464794"/>
            </a:xfrm>
            <a:prstGeom prst="rect">
              <a:avLst/>
            </a:prstGeom>
          </p:spPr>
        </p:pic>
        <p:sp>
          <p:nvSpPr>
            <p:cNvPr id="6" name="object 6"/>
            <p:cNvSpPr/>
            <p:nvPr/>
          </p:nvSpPr>
          <p:spPr>
            <a:xfrm>
              <a:off x="1066799" y="1708404"/>
              <a:ext cx="1675130" cy="591820"/>
            </a:xfrm>
            <a:custGeom>
              <a:avLst/>
              <a:gdLst/>
              <a:ahLst/>
              <a:cxnLst/>
              <a:rect l="l" t="t" r="r" b="b"/>
              <a:pathLst>
                <a:path w="1675130" h="591819">
                  <a:moveTo>
                    <a:pt x="1576324" y="0"/>
                  </a:moveTo>
                  <a:lnTo>
                    <a:pt x="98552" y="0"/>
                  </a:lnTo>
                  <a:lnTo>
                    <a:pt x="60189" y="7737"/>
                  </a:lnTo>
                  <a:lnTo>
                    <a:pt x="28863" y="28844"/>
                  </a:lnTo>
                  <a:lnTo>
                    <a:pt x="7744" y="60168"/>
                  </a:lnTo>
                  <a:lnTo>
                    <a:pt x="0" y="98551"/>
                  </a:lnTo>
                  <a:lnTo>
                    <a:pt x="0" y="492760"/>
                  </a:lnTo>
                  <a:lnTo>
                    <a:pt x="7744" y="531143"/>
                  </a:lnTo>
                  <a:lnTo>
                    <a:pt x="28863" y="562467"/>
                  </a:lnTo>
                  <a:lnTo>
                    <a:pt x="60189" y="583574"/>
                  </a:lnTo>
                  <a:lnTo>
                    <a:pt x="98552" y="591312"/>
                  </a:lnTo>
                  <a:lnTo>
                    <a:pt x="1576324" y="591312"/>
                  </a:lnTo>
                  <a:lnTo>
                    <a:pt x="1614707" y="583574"/>
                  </a:lnTo>
                  <a:lnTo>
                    <a:pt x="1646031" y="562467"/>
                  </a:lnTo>
                  <a:lnTo>
                    <a:pt x="1667138" y="531143"/>
                  </a:lnTo>
                  <a:lnTo>
                    <a:pt x="1674876" y="492760"/>
                  </a:lnTo>
                  <a:lnTo>
                    <a:pt x="1674876" y="98551"/>
                  </a:lnTo>
                  <a:lnTo>
                    <a:pt x="1667138" y="60168"/>
                  </a:lnTo>
                  <a:lnTo>
                    <a:pt x="1646031" y="28844"/>
                  </a:lnTo>
                  <a:lnTo>
                    <a:pt x="1614707" y="7737"/>
                  </a:lnTo>
                  <a:lnTo>
                    <a:pt x="1576324" y="0"/>
                  </a:lnTo>
                  <a:close/>
                </a:path>
              </a:pathLst>
            </a:custGeom>
            <a:solidFill>
              <a:srgbClr val="E1E99A"/>
            </a:solidFill>
          </p:spPr>
          <p:txBody>
            <a:bodyPr wrap="square" lIns="0" tIns="0" rIns="0" bIns="0" rtlCol="0"/>
            <a:lstStyle/>
            <a:p>
              <a:endParaRPr sz="2400"/>
            </a:p>
          </p:txBody>
        </p:sp>
      </p:grpSp>
      <p:sp>
        <p:nvSpPr>
          <p:cNvPr id="7" name="object 7"/>
          <p:cNvSpPr txBox="1"/>
          <p:nvPr/>
        </p:nvSpPr>
        <p:spPr>
          <a:xfrm>
            <a:off x="1812204" y="2502341"/>
            <a:ext cx="1452880" cy="294953"/>
          </a:xfrm>
          <a:prstGeom prst="rect">
            <a:avLst/>
          </a:prstGeom>
        </p:spPr>
        <p:txBody>
          <a:bodyPr vert="horz" wrap="square" lIns="0" tIns="17780" rIns="0" bIns="0" rtlCol="0">
            <a:spAutoFit/>
          </a:bodyPr>
          <a:lstStyle/>
          <a:p>
            <a:pPr marL="16933">
              <a:spcBef>
                <a:spcPts val="140"/>
              </a:spcBef>
            </a:pPr>
            <a:r>
              <a:rPr spc="-7" dirty="0">
                <a:solidFill>
                  <a:srgbClr val="FFFFFF"/>
                </a:solidFill>
                <a:latin typeface="Calibri"/>
                <a:cs typeface="Calibri"/>
              </a:rPr>
              <a:t>a[href*="w3c"]</a:t>
            </a:r>
            <a:endParaRPr>
              <a:latin typeface="Calibri"/>
              <a:cs typeface="Calibri"/>
            </a:endParaRPr>
          </a:p>
        </p:txBody>
      </p:sp>
      <p:grpSp>
        <p:nvGrpSpPr>
          <p:cNvPr id="8" name="object 8"/>
          <p:cNvGrpSpPr/>
          <p:nvPr/>
        </p:nvGrpSpPr>
        <p:grpSpPr>
          <a:xfrm>
            <a:off x="4958028" y="2267692"/>
            <a:ext cx="2343573" cy="888153"/>
            <a:chOff x="3718521" y="1700768"/>
            <a:chExt cx="1757680" cy="666115"/>
          </a:xfrm>
        </p:grpSpPr>
        <p:pic>
          <p:nvPicPr>
            <p:cNvPr id="9" name="object 9"/>
            <p:cNvPicPr/>
            <p:nvPr/>
          </p:nvPicPr>
          <p:blipFill>
            <a:blip r:embed="rId4" cstate="print"/>
            <a:stretch>
              <a:fillRect/>
            </a:stretch>
          </p:blipFill>
          <p:spPr>
            <a:xfrm>
              <a:off x="3718521" y="1700768"/>
              <a:ext cx="1757250" cy="666023"/>
            </a:xfrm>
            <a:prstGeom prst="rect">
              <a:avLst/>
            </a:prstGeom>
          </p:spPr>
        </p:pic>
        <p:pic>
          <p:nvPicPr>
            <p:cNvPr id="10" name="object 10"/>
            <p:cNvPicPr/>
            <p:nvPr/>
          </p:nvPicPr>
          <p:blipFill>
            <a:blip r:embed="rId5" cstate="print"/>
            <a:stretch>
              <a:fillRect/>
            </a:stretch>
          </p:blipFill>
          <p:spPr>
            <a:xfrm>
              <a:off x="3872484" y="1821205"/>
              <a:ext cx="1446276" cy="464794"/>
            </a:xfrm>
            <a:prstGeom prst="rect">
              <a:avLst/>
            </a:prstGeom>
          </p:spPr>
        </p:pic>
        <p:sp>
          <p:nvSpPr>
            <p:cNvPr id="11" name="object 11"/>
            <p:cNvSpPr/>
            <p:nvPr/>
          </p:nvSpPr>
          <p:spPr>
            <a:xfrm>
              <a:off x="3735324" y="1708404"/>
              <a:ext cx="1673860" cy="591820"/>
            </a:xfrm>
            <a:custGeom>
              <a:avLst/>
              <a:gdLst/>
              <a:ahLst/>
              <a:cxnLst/>
              <a:rect l="l" t="t" r="r" b="b"/>
              <a:pathLst>
                <a:path w="1673860" h="591819">
                  <a:moveTo>
                    <a:pt x="1574800"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574800" y="591312"/>
                  </a:lnTo>
                  <a:lnTo>
                    <a:pt x="1613183" y="583574"/>
                  </a:lnTo>
                  <a:lnTo>
                    <a:pt x="1644507" y="562467"/>
                  </a:lnTo>
                  <a:lnTo>
                    <a:pt x="1665614" y="531143"/>
                  </a:lnTo>
                  <a:lnTo>
                    <a:pt x="1673352" y="492760"/>
                  </a:lnTo>
                  <a:lnTo>
                    <a:pt x="1673352" y="98551"/>
                  </a:lnTo>
                  <a:lnTo>
                    <a:pt x="1665614" y="60168"/>
                  </a:lnTo>
                  <a:lnTo>
                    <a:pt x="1644507" y="28844"/>
                  </a:lnTo>
                  <a:lnTo>
                    <a:pt x="1613183" y="7737"/>
                  </a:lnTo>
                  <a:lnTo>
                    <a:pt x="1574800" y="0"/>
                  </a:lnTo>
                  <a:close/>
                </a:path>
              </a:pathLst>
            </a:custGeom>
            <a:solidFill>
              <a:srgbClr val="E49E91"/>
            </a:solidFill>
          </p:spPr>
          <p:txBody>
            <a:bodyPr wrap="square" lIns="0" tIns="0" rIns="0" bIns="0" rtlCol="0"/>
            <a:lstStyle/>
            <a:p>
              <a:endParaRPr sz="2400"/>
            </a:p>
          </p:txBody>
        </p:sp>
      </p:grpSp>
      <p:sp>
        <p:nvSpPr>
          <p:cNvPr id="12" name="object 12"/>
          <p:cNvSpPr txBox="1"/>
          <p:nvPr/>
        </p:nvSpPr>
        <p:spPr>
          <a:xfrm>
            <a:off x="5321469" y="2502341"/>
            <a:ext cx="1549400" cy="294953"/>
          </a:xfrm>
          <a:prstGeom prst="rect">
            <a:avLst/>
          </a:prstGeom>
        </p:spPr>
        <p:txBody>
          <a:bodyPr vert="horz" wrap="square" lIns="0" tIns="17780" rIns="0" bIns="0" rtlCol="0">
            <a:spAutoFit/>
          </a:bodyPr>
          <a:lstStyle/>
          <a:p>
            <a:pPr marL="16933">
              <a:spcBef>
                <a:spcPts val="140"/>
              </a:spcBef>
            </a:pPr>
            <a:r>
              <a:rPr spc="-13" dirty="0">
                <a:solidFill>
                  <a:srgbClr val="FFFFFF"/>
                </a:solidFill>
                <a:latin typeface="Calibri"/>
                <a:cs typeface="Calibri"/>
              </a:rPr>
              <a:t>a[href^="https"]</a:t>
            </a:r>
            <a:endParaRPr>
              <a:latin typeface="Calibri"/>
              <a:cs typeface="Calibri"/>
            </a:endParaRPr>
          </a:p>
        </p:txBody>
      </p:sp>
      <p:grpSp>
        <p:nvGrpSpPr>
          <p:cNvPr id="13" name="object 13"/>
          <p:cNvGrpSpPr/>
          <p:nvPr/>
        </p:nvGrpSpPr>
        <p:grpSpPr>
          <a:xfrm>
            <a:off x="8514037" y="2267692"/>
            <a:ext cx="2345267" cy="888153"/>
            <a:chOff x="6385528" y="1700768"/>
            <a:chExt cx="1758950" cy="666115"/>
          </a:xfrm>
        </p:grpSpPr>
        <p:pic>
          <p:nvPicPr>
            <p:cNvPr id="14" name="object 14"/>
            <p:cNvPicPr/>
            <p:nvPr/>
          </p:nvPicPr>
          <p:blipFill>
            <a:blip r:embed="rId2" cstate="print"/>
            <a:stretch>
              <a:fillRect/>
            </a:stretch>
          </p:blipFill>
          <p:spPr>
            <a:xfrm>
              <a:off x="6385528" y="1700768"/>
              <a:ext cx="1758758" cy="666023"/>
            </a:xfrm>
            <a:prstGeom prst="rect">
              <a:avLst/>
            </a:prstGeom>
          </p:spPr>
        </p:pic>
        <p:pic>
          <p:nvPicPr>
            <p:cNvPr id="15" name="object 15"/>
            <p:cNvPicPr/>
            <p:nvPr/>
          </p:nvPicPr>
          <p:blipFill>
            <a:blip r:embed="rId6" cstate="print"/>
            <a:stretch>
              <a:fillRect/>
            </a:stretch>
          </p:blipFill>
          <p:spPr>
            <a:xfrm>
              <a:off x="6580632" y="1821205"/>
              <a:ext cx="1367027" cy="464794"/>
            </a:xfrm>
            <a:prstGeom prst="rect">
              <a:avLst/>
            </a:prstGeom>
          </p:spPr>
        </p:pic>
        <p:sp>
          <p:nvSpPr>
            <p:cNvPr id="16" name="object 16"/>
            <p:cNvSpPr/>
            <p:nvPr/>
          </p:nvSpPr>
          <p:spPr>
            <a:xfrm>
              <a:off x="6402324" y="1708404"/>
              <a:ext cx="1675130" cy="591820"/>
            </a:xfrm>
            <a:custGeom>
              <a:avLst/>
              <a:gdLst/>
              <a:ahLst/>
              <a:cxnLst/>
              <a:rect l="l" t="t" r="r" b="b"/>
              <a:pathLst>
                <a:path w="1675129" h="591819">
                  <a:moveTo>
                    <a:pt x="157632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576324" y="591312"/>
                  </a:lnTo>
                  <a:lnTo>
                    <a:pt x="1614707" y="583574"/>
                  </a:lnTo>
                  <a:lnTo>
                    <a:pt x="1646031" y="562467"/>
                  </a:lnTo>
                  <a:lnTo>
                    <a:pt x="1667138" y="531143"/>
                  </a:lnTo>
                  <a:lnTo>
                    <a:pt x="1674876" y="492760"/>
                  </a:lnTo>
                  <a:lnTo>
                    <a:pt x="1674876" y="98551"/>
                  </a:lnTo>
                  <a:lnTo>
                    <a:pt x="1667138" y="60168"/>
                  </a:lnTo>
                  <a:lnTo>
                    <a:pt x="1646031" y="28844"/>
                  </a:lnTo>
                  <a:lnTo>
                    <a:pt x="1614707" y="7737"/>
                  </a:lnTo>
                  <a:lnTo>
                    <a:pt x="1576324" y="0"/>
                  </a:lnTo>
                  <a:close/>
                </a:path>
              </a:pathLst>
            </a:custGeom>
            <a:solidFill>
              <a:srgbClr val="AFE7EE"/>
            </a:solidFill>
          </p:spPr>
          <p:txBody>
            <a:bodyPr wrap="square" lIns="0" tIns="0" rIns="0" bIns="0" rtlCol="0"/>
            <a:lstStyle/>
            <a:p>
              <a:endParaRPr sz="2400"/>
            </a:p>
          </p:txBody>
        </p:sp>
      </p:grpSp>
      <p:sp>
        <p:nvSpPr>
          <p:cNvPr id="17" name="object 17"/>
          <p:cNvSpPr txBox="1"/>
          <p:nvPr/>
        </p:nvSpPr>
        <p:spPr>
          <a:xfrm>
            <a:off x="8931994" y="2502341"/>
            <a:ext cx="1443567" cy="294953"/>
          </a:xfrm>
          <a:prstGeom prst="rect">
            <a:avLst/>
          </a:prstGeom>
        </p:spPr>
        <p:txBody>
          <a:bodyPr vert="horz" wrap="square" lIns="0" tIns="17780" rIns="0" bIns="0" rtlCol="0">
            <a:spAutoFit/>
          </a:bodyPr>
          <a:lstStyle/>
          <a:p>
            <a:pPr marL="16933">
              <a:spcBef>
                <a:spcPts val="140"/>
              </a:spcBef>
            </a:pPr>
            <a:r>
              <a:rPr spc="-7" dirty="0">
                <a:solidFill>
                  <a:srgbClr val="FFFFFF"/>
                </a:solidFill>
                <a:latin typeface="Calibri"/>
                <a:cs typeface="Calibri"/>
              </a:rPr>
              <a:t>a[href$=".pdf"]</a:t>
            </a:r>
            <a:endParaRPr>
              <a:latin typeface="Calibri"/>
              <a:cs typeface="Calibri"/>
            </a:endParaRPr>
          </a:p>
        </p:txBody>
      </p:sp>
      <p:sp>
        <p:nvSpPr>
          <p:cNvPr id="18" name="object 18"/>
          <p:cNvSpPr txBox="1"/>
          <p:nvPr/>
        </p:nvSpPr>
        <p:spPr>
          <a:xfrm>
            <a:off x="1527792" y="3419518"/>
            <a:ext cx="2016760" cy="1001983"/>
          </a:xfrm>
          <a:prstGeom prst="rect">
            <a:avLst/>
          </a:prstGeom>
        </p:spPr>
        <p:txBody>
          <a:bodyPr vert="horz" wrap="square" lIns="0" tIns="16933" rIns="0" bIns="0" rtlCol="0">
            <a:spAutoFit/>
          </a:bodyPr>
          <a:lstStyle/>
          <a:p>
            <a:pPr marL="16933" marR="6773">
              <a:spcBef>
                <a:spcPts val="133"/>
              </a:spcBef>
            </a:pPr>
            <a:r>
              <a:rPr sz="1600" spc="-7" dirty="0">
                <a:solidFill>
                  <a:srgbClr val="212121"/>
                </a:solidFill>
                <a:latin typeface="Calibri Light"/>
                <a:cs typeface="Calibri Light"/>
              </a:rPr>
              <a:t>Selects &lt;a&gt; elements </a:t>
            </a:r>
            <a:r>
              <a:rPr sz="1600" dirty="0">
                <a:solidFill>
                  <a:srgbClr val="212121"/>
                </a:solidFill>
                <a:latin typeface="Calibri Light"/>
                <a:cs typeface="Calibri Light"/>
              </a:rPr>
              <a:t> with </a:t>
            </a:r>
            <a:r>
              <a:rPr sz="1600" spc="-13" dirty="0">
                <a:solidFill>
                  <a:srgbClr val="212121"/>
                </a:solidFill>
                <a:latin typeface="Calibri Light"/>
                <a:cs typeface="Calibri Light"/>
              </a:rPr>
              <a:t>href attribute </a:t>
            </a:r>
            <a:r>
              <a:rPr sz="1600" spc="-7" dirty="0">
                <a:solidFill>
                  <a:srgbClr val="212121"/>
                </a:solidFill>
                <a:latin typeface="Calibri Light"/>
                <a:cs typeface="Calibri Light"/>
              </a:rPr>
              <a:t>value </a:t>
            </a:r>
            <a:r>
              <a:rPr sz="1600" spc="-347" dirty="0">
                <a:solidFill>
                  <a:srgbClr val="212121"/>
                </a:solidFill>
                <a:latin typeface="Calibri Light"/>
                <a:cs typeface="Calibri Light"/>
              </a:rPr>
              <a:t> </a:t>
            </a:r>
            <a:r>
              <a:rPr sz="1600" spc="-13" dirty="0">
                <a:solidFill>
                  <a:srgbClr val="212121"/>
                </a:solidFill>
                <a:latin typeface="Calibri Light"/>
                <a:cs typeface="Calibri Light"/>
              </a:rPr>
              <a:t>c</a:t>
            </a:r>
            <a:r>
              <a:rPr sz="1600" spc="7" dirty="0">
                <a:solidFill>
                  <a:srgbClr val="212121"/>
                </a:solidFill>
                <a:latin typeface="Calibri Light"/>
                <a:cs typeface="Calibri Light"/>
              </a:rPr>
              <a:t>o</a:t>
            </a:r>
            <a:r>
              <a:rPr sz="1600" spc="-33" dirty="0">
                <a:solidFill>
                  <a:srgbClr val="212121"/>
                </a:solidFill>
                <a:latin typeface="Calibri Light"/>
                <a:cs typeface="Calibri Light"/>
              </a:rPr>
              <a:t>nta</a:t>
            </a:r>
            <a:r>
              <a:rPr sz="1600" dirty="0">
                <a:solidFill>
                  <a:srgbClr val="212121"/>
                </a:solidFill>
                <a:latin typeface="Calibri Light"/>
                <a:cs typeface="Calibri Light"/>
              </a:rPr>
              <a:t>i</a:t>
            </a:r>
            <a:r>
              <a:rPr sz="1600" spc="-20" dirty="0">
                <a:solidFill>
                  <a:srgbClr val="212121"/>
                </a:solidFill>
                <a:latin typeface="Calibri Light"/>
                <a:cs typeface="Calibri Light"/>
              </a:rPr>
              <a:t>n</a:t>
            </a:r>
            <a:r>
              <a:rPr sz="1600" dirty="0">
                <a:solidFill>
                  <a:srgbClr val="212121"/>
                </a:solidFill>
                <a:latin typeface="Calibri Light"/>
                <a:cs typeface="Calibri Light"/>
              </a:rPr>
              <a:t>i</a:t>
            </a:r>
            <a:r>
              <a:rPr sz="1600" spc="-20" dirty="0">
                <a:solidFill>
                  <a:srgbClr val="212121"/>
                </a:solidFill>
                <a:latin typeface="Calibri Light"/>
                <a:cs typeface="Calibri Light"/>
              </a:rPr>
              <a:t>n</a:t>
            </a:r>
            <a:r>
              <a:rPr sz="1600" dirty="0">
                <a:solidFill>
                  <a:srgbClr val="212121"/>
                </a:solidFill>
                <a:latin typeface="Calibri Light"/>
                <a:cs typeface="Calibri Light"/>
              </a:rPr>
              <a:t>g</a:t>
            </a:r>
            <a:r>
              <a:rPr sz="1600" spc="-73" dirty="0">
                <a:solidFill>
                  <a:srgbClr val="212121"/>
                </a:solidFill>
                <a:latin typeface="Calibri Light"/>
                <a:cs typeface="Calibri Light"/>
              </a:rPr>
              <a:t> </a:t>
            </a:r>
            <a:r>
              <a:rPr sz="1600" spc="13" dirty="0">
                <a:solidFill>
                  <a:srgbClr val="212121"/>
                </a:solidFill>
                <a:latin typeface="Calibri Light"/>
                <a:cs typeface="Calibri Light"/>
              </a:rPr>
              <a:t>t</a:t>
            </a:r>
            <a:r>
              <a:rPr sz="1600" dirty="0">
                <a:solidFill>
                  <a:srgbClr val="212121"/>
                </a:solidFill>
                <a:latin typeface="Calibri Light"/>
                <a:cs typeface="Calibri Light"/>
              </a:rPr>
              <a:t>he</a:t>
            </a:r>
            <a:r>
              <a:rPr sz="1600" spc="-67" dirty="0">
                <a:solidFill>
                  <a:srgbClr val="212121"/>
                </a:solidFill>
                <a:latin typeface="Calibri Light"/>
                <a:cs typeface="Calibri Light"/>
              </a:rPr>
              <a:t> </a:t>
            </a:r>
            <a:r>
              <a:rPr sz="1600" dirty="0">
                <a:solidFill>
                  <a:srgbClr val="212121"/>
                </a:solidFill>
                <a:latin typeface="Calibri Light"/>
                <a:cs typeface="Calibri Light"/>
              </a:rPr>
              <a:t>su</a:t>
            </a:r>
            <a:r>
              <a:rPr sz="1600" spc="-20" dirty="0">
                <a:solidFill>
                  <a:srgbClr val="212121"/>
                </a:solidFill>
                <a:latin typeface="Calibri Light"/>
                <a:cs typeface="Calibri Light"/>
              </a:rPr>
              <a:t>b</a:t>
            </a:r>
            <a:r>
              <a:rPr sz="1600" spc="-33" dirty="0">
                <a:solidFill>
                  <a:srgbClr val="212121"/>
                </a:solidFill>
                <a:latin typeface="Calibri Light"/>
                <a:cs typeface="Calibri Light"/>
              </a:rPr>
              <a:t>s</a:t>
            </a:r>
            <a:r>
              <a:rPr sz="1600" spc="-20" dirty="0">
                <a:solidFill>
                  <a:srgbClr val="212121"/>
                </a:solidFill>
                <a:latin typeface="Calibri Light"/>
                <a:cs typeface="Calibri Light"/>
              </a:rPr>
              <a:t>t</a:t>
            </a:r>
            <a:r>
              <a:rPr sz="1600" spc="-27" dirty="0">
                <a:solidFill>
                  <a:srgbClr val="212121"/>
                </a:solidFill>
                <a:latin typeface="Calibri Light"/>
                <a:cs typeface="Calibri Light"/>
              </a:rPr>
              <a:t>r</a:t>
            </a:r>
            <a:r>
              <a:rPr sz="1600" dirty="0">
                <a:solidFill>
                  <a:srgbClr val="212121"/>
                </a:solidFill>
                <a:latin typeface="Calibri Light"/>
                <a:cs typeface="Calibri Light"/>
              </a:rPr>
              <a:t>i</a:t>
            </a:r>
            <a:r>
              <a:rPr sz="1600" spc="-20" dirty="0">
                <a:solidFill>
                  <a:srgbClr val="212121"/>
                </a:solidFill>
                <a:latin typeface="Calibri Light"/>
                <a:cs typeface="Calibri Light"/>
              </a:rPr>
              <a:t>n</a:t>
            </a:r>
            <a:r>
              <a:rPr sz="1600" dirty="0">
                <a:solidFill>
                  <a:srgbClr val="212121"/>
                </a:solidFill>
                <a:latin typeface="Calibri Light"/>
                <a:cs typeface="Calibri Light"/>
              </a:rPr>
              <a:t>g  </a:t>
            </a:r>
            <a:r>
              <a:rPr sz="1600" spc="-7" dirty="0">
                <a:solidFill>
                  <a:srgbClr val="212121"/>
                </a:solidFill>
                <a:latin typeface="Calibri Light"/>
                <a:cs typeface="Calibri Light"/>
              </a:rPr>
              <a:t>"w3c"</a:t>
            </a:r>
            <a:endParaRPr sz="1600">
              <a:latin typeface="Calibri Light"/>
              <a:cs typeface="Calibri Light"/>
            </a:endParaRPr>
          </a:p>
        </p:txBody>
      </p:sp>
      <p:sp>
        <p:nvSpPr>
          <p:cNvPr id="19" name="object 19"/>
          <p:cNvSpPr txBox="1"/>
          <p:nvPr/>
        </p:nvSpPr>
        <p:spPr>
          <a:xfrm>
            <a:off x="5085419" y="3339931"/>
            <a:ext cx="2016760" cy="755762"/>
          </a:xfrm>
          <a:prstGeom prst="rect">
            <a:avLst/>
          </a:prstGeom>
        </p:spPr>
        <p:txBody>
          <a:bodyPr vert="horz" wrap="square" lIns="0" tIns="16933" rIns="0" bIns="0" rtlCol="0">
            <a:spAutoFit/>
          </a:bodyPr>
          <a:lstStyle/>
          <a:p>
            <a:pPr marL="16933" marR="6773">
              <a:spcBef>
                <a:spcPts val="133"/>
              </a:spcBef>
            </a:pPr>
            <a:r>
              <a:rPr sz="1600" spc="-7" dirty="0">
                <a:solidFill>
                  <a:srgbClr val="212121"/>
                </a:solidFill>
                <a:latin typeface="Calibri Light"/>
                <a:cs typeface="Calibri Light"/>
              </a:rPr>
              <a:t>Selects &lt;a&gt; elements </a:t>
            </a:r>
            <a:r>
              <a:rPr sz="1600" dirty="0">
                <a:solidFill>
                  <a:srgbClr val="212121"/>
                </a:solidFill>
                <a:latin typeface="Calibri Light"/>
                <a:cs typeface="Calibri Light"/>
              </a:rPr>
              <a:t> with </a:t>
            </a:r>
            <a:r>
              <a:rPr sz="1600" spc="-13" dirty="0">
                <a:solidFill>
                  <a:srgbClr val="212121"/>
                </a:solidFill>
                <a:latin typeface="Calibri Light"/>
                <a:cs typeface="Calibri Light"/>
              </a:rPr>
              <a:t>href attribute </a:t>
            </a:r>
            <a:r>
              <a:rPr sz="1600" spc="-7" dirty="0">
                <a:solidFill>
                  <a:srgbClr val="212121"/>
                </a:solidFill>
                <a:latin typeface="Calibri Light"/>
                <a:cs typeface="Calibri Light"/>
              </a:rPr>
              <a:t>value </a:t>
            </a:r>
            <a:r>
              <a:rPr sz="1600" spc="-347" dirty="0">
                <a:solidFill>
                  <a:srgbClr val="212121"/>
                </a:solidFill>
                <a:latin typeface="Calibri Light"/>
                <a:cs typeface="Calibri Light"/>
              </a:rPr>
              <a:t> </a:t>
            </a:r>
            <a:r>
              <a:rPr sz="1600" spc="-13" dirty="0">
                <a:solidFill>
                  <a:srgbClr val="212121"/>
                </a:solidFill>
                <a:latin typeface="Calibri Light"/>
                <a:cs typeface="Calibri Light"/>
              </a:rPr>
              <a:t>s</a:t>
            </a:r>
            <a:r>
              <a:rPr sz="1600" spc="-20" dirty="0">
                <a:solidFill>
                  <a:srgbClr val="212121"/>
                </a:solidFill>
                <a:latin typeface="Calibri Light"/>
                <a:cs typeface="Calibri Light"/>
              </a:rPr>
              <a:t>ta</a:t>
            </a:r>
            <a:r>
              <a:rPr sz="1600" spc="-27" dirty="0">
                <a:solidFill>
                  <a:srgbClr val="212121"/>
                </a:solidFill>
                <a:latin typeface="Calibri Light"/>
                <a:cs typeface="Calibri Light"/>
              </a:rPr>
              <a:t>r</a:t>
            </a:r>
            <a:r>
              <a:rPr sz="1600" dirty="0">
                <a:solidFill>
                  <a:srgbClr val="212121"/>
                </a:solidFill>
                <a:latin typeface="Calibri Light"/>
                <a:cs typeface="Calibri Light"/>
              </a:rPr>
              <a:t>t</a:t>
            </a:r>
            <a:r>
              <a:rPr sz="1600" spc="-20" dirty="0">
                <a:solidFill>
                  <a:srgbClr val="212121"/>
                </a:solidFill>
                <a:latin typeface="Calibri Light"/>
                <a:cs typeface="Calibri Light"/>
              </a:rPr>
              <a:t>in</a:t>
            </a:r>
            <a:r>
              <a:rPr sz="1600" dirty="0">
                <a:solidFill>
                  <a:srgbClr val="212121"/>
                </a:solidFill>
                <a:latin typeface="Calibri Light"/>
                <a:cs typeface="Calibri Light"/>
              </a:rPr>
              <a:t>g</a:t>
            </a:r>
            <a:r>
              <a:rPr sz="1600" spc="-73" dirty="0">
                <a:solidFill>
                  <a:srgbClr val="212121"/>
                </a:solidFill>
                <a:latin typeface="Calibri Light"/>
                <a:cs typeface="Calibri Light"/>
              </a:rPr>
              <a:t> </a:t>
            </a:r>
            <a:r>
              <a:rPr sz="1600" dirty="0">
                <a:solidFill>
                  <a:srgbClr val="212121"/>
                </a:solidFill>
                <a:latin typeface="Calibri Light"/>
                <a:cs typeface="Calibri Light"/>
              </a:rPr>
              <a:t>w</a:t>
            </a:r>
            <a:r>
              <a:rPr sz="1600" spc="13" dirty="0">
                <a:solidFill>
                  <a:srgbClr val="212121"/>
                </a:solidFill>
                <a:latin typeface="Calibri Light"/>
                <a:cs typeface="Calibri Light"/>
              </a:rPr>
              <a:t>i</a:t>
            </a:r>
            <a:r>
              <a:rPr sz="1600" dirty="0">
                <a:solidFill>
                  <a:srgbClr val="212121"/>
                </a:solidFill>
                <a:latin typeface="Calibri Light"/>
                <a:cs typeface="Calibri Light"/>
              </a:rPr>
              <a:t>th</a:t>
            </a:r>
            <a:r>
              <a:rPr sz="1600" spc="-73" dirty="0">
                <a:solidFill>
                  <a:srgbClr val="212121"/>
                </a:solidFill>
                <a:latin typeface="Calibri Light"/>
                <a:cs typeface="Calibri Light"/>
              </a:rPr>
              <a:t> </a:t>
            </a:r>
            <a:r>
              <a:rPr sz="1600" spc="-7" dirty="0">
                <a:solidFill>
                  <a:srgbClr val="212121"/>
                </a:solidFill>
                <a:latin typeface="Calibri Light"/>
                <a:cs typeface="Calibri Light"/>
              </a:rPr>
              <a:t>"</a:t>
            </a:r>
            <a:r>
              <a:rPr sz="1600" spc="-20" dirty="0">
                <a:solidFill>
                  <a:srgbClr val="212121"/>
                </a:solidFill>
                <a:latin typeface="Calibri Light"/>
                <a:cs typeface="Calibri Light"/>
              </a:rPr>
              <a:t>ht</a:t>
            </a:r>
            <a:r>
              <a:rPr sz="1600" dirty="0">
                <a:solidFill>
                  <a:srgbClr val="212121"/>
                </a:solidFill>
                <a:latin typeface="Calibri Light"/>
                <a:cs typeface="Calibri Light"/>
              </a:rPr>
              <a:t>tps"</a:t>
            </a:r>
            <a:endParaRPr sz="1600">
              <a:latin typeface="Calibri Light"/>
              <a:cs typeface="Calibri Light"/>
            </a:endParaRPr>
          </a:p>
        </p:txBody>
      </p:sp>
      <p:sp>
        <p:nvSpPr>
          <p:cNvPr id="20" name="object 20"/>
          <p:cNvSpPr txBox="1"/>
          <p:nvPr/>
        </p:nvSpPr>
        <p:spPr>
          <a:xfrm>
            <a:off x="8643112" y="3339931"/>
            <a:ext cx="2016760" cy="755762"/>
          </a:xfrm>
          <a:prstGeom prst="rect">
            <a:avLst/>
          </a:prstGeom>
        </p:spPr>
        <p:txBody>
          <a:bodyPr vert="horz" wrap="square" lIns="0" tIns="16933" rIns="0" bIns="0" rtlCol="0">
            <a:spAutoFit/>
          </a:bodyPr>
          <a:lstStyle/>
          <a:p>
            <a:pPr marL="16933" marR="6773">
              <a:spcBef>
                <a:spcPts val="133"/>
              </a:spcBef>
            </a:pPr>
            <a:r>
              <a:rPr sz="1600" spc="-7" dirty="0">
                <a:solidFill>
                  <a:srgbClr val="212121"/>
                </a:solidFill>
                <a:latin typeface="Calibri Light"/>
                <a:cs typeface="Calibri Light"/>
              </a:rPr>
              <a:t>Selects &lt;a&gt; elements </a:t>
            </a:r>
            <a:r>
              <a:rPr sz="1600" dirty="0">
                <a:solidFill>
                  <a:srgbClr val="212121"/>
                </a:solidFill>
                <a:latin typeface="Calibri Light"/>
                <a:cs typeface="Calibri Light"/>
              </a:rPr>
              <a:t> with </a:t>
            </a:r>
            <a:r>
              <a:rPr sz="1600" spc="-13" dirty="0">
                <a:solidFill>
                  <a:srgbClr val="212121"/>
                </a:solidFill>
                <a:latin typeface="Calibri Light"/>
                <a:cs typeface="Calibri Light"/>
              </a:rPr>
              <a:t>href attribute </a:t>
            </a:r>
            <a:r>
              <a:rPr sz="1600" spc="-7" dirty="0">
                <a:solidFill>
                  <a:srgbClr val="212121"/>
                </a:solidFill>
                <a:latin typeface="Calibri Light"/>
                <a:cs typeface="Calibri Light"/>
              </a:rPr>
              <a:t>value </a:t>
            </a:r>
            <a:r>
              <a:rPr sz="1600" spc="-347" dirty="0">
                <a:solidFill>
                  <a:srgbClr val="212121"/>
                </a:solidFill>
                <a:latin typeface="Calibri Light"/>
                <a:cs typeface="Calibri Light"/>
              </a:rPr>
              <a:t> </a:t>
            </a:r>
            <a:r>
              <a:rPr sz="1600" spc="7" dirty="0">
                <a:solidFill>
                  <a:srgbClr val="212121"/>
                </a:solidFill>
                <a:latin typeface="Calibri Light"/>
                <a:cs typeface="Calibri Light"/>
              </a:rPr>
              <a:t>e</a:t>
            </a:r>
            <a:r>
              <a:rPr sz="1600" dirty="0">
                <a:solidFill>
                  <a:srgbClr val="212121"/>
                </a:solidFill>
                <a:latin typeface="Calibri Light"/>
                <a:cs typeface="Calibri Light"/>
              </a:rPr>
              <a:t>ndi</a:t>
            </a:r>
            <a:r>
              <a:rPr sz="1600" spc="-20" dirty="0">
                <a:solidFill>
                  <a:srgbClr val="212121"/>
                </a:solidFill>
                <a:latin typeface="Calibri Light"/>
                <a:cs typeface="Calibri Light"/>
              </a:rPr>
              <a:t>n</a:t>
            </a:r>
            <a:r>
              <a:rPr sz="1600" dirty="0">
                <a:solidFill>
                  <a:srgbClr val="212121"/>
                </a:solidFill>
                <a:latin typeface="Calibri Light"/>
                <a:cs typeface="Calibri Light"/>
              </a:rPr>
              <a:t>g</a:t>
            </a:r>
            <a:r>
              <a:rPr sz="1600" spc="-73" dirty="0">
                <a:solidFill>
                  <a:srgbClr val="212121"/>
                </a:solidFill>
                <a:latin typeface="Calibri Light"/>
                <a:cs typeface="Calibri Light"/>
              </a:rPr>
              <a:t> </a:t>
            </a:r>
            <a:r>
              <a:rPr sz="1600" dirty="0">
                <a:solidFill>
                  <a:srgbClr val="212121"/>
                </a:solidFill>
                <a:latin typeface="Calibri Light"/>
                <a:cs typeface="Calibri Light"/>
              </a:rPr>
              <a:t>w</a:t>
            </a:r>
            <a:r>
              <a:rPr sz="1600" spc="13" dirty="0">
                <a:solidFill>
                  <a:srgbClr val="212121"/>
                </a:solidFill>
                <a:latin typeface="Calibri Light"/>
                <a:cs typeface="Calibri Light"/>
              </a:rPr>
              <a:t>i</a:t>
            </a:r>
            <a:r>
              <a:rPr sz="1600" dirty="0">
                <a:solidFill>
                  <a:srgbClr val="212121"/>
                </a:solidFill>
                <a:latin typeface="Calibri Light"/>
                <a:cs typeface="Calibri Light"/>
              </a:rPr>
              <a:t>th</a:t>
            </a:r>
            <a:r>
              <a:rPr sz="1600" spc="-87" dirty="0">
                <a:solidFill>
                  <a:srgbClr val="212121"/>
                </a:solidFill>
                <a:latin typeface="Calibri Light"/>
                <a:cs typeface="Calibri Light"/>
              </a:rPr>
              <a:t> </a:t>
            </a:r>
            <a:r>
              <a:rPr sz="1600" spc="-7" dirty="0">
                <a:solidFill>
                  <a:srgbClr val="212121"/>
                </a:solidFill>
                <a:latin typeface="Calibri Light"/>
                <a:cs typeface="Calibri Light"/>
              </a:rPr>
              <a:t>"</a:t>
            </a:r>
            <a:r>
              <a:rPr sz="1600" spc="-13" dirty="0">
                <a:solidFill>
                  <a:srgbClr val="212121"/>
                </a:solidFill>
                <a:latin typeface="Calibri Light"/>
                <a:cs typeface="Calibri Light"/>
              </a:rPr>
              <a:t>.</a:t>
            </a:r>
            <a:r>
              <a:rPr sz="1600" dirty="0">
                <a:solidFill>
                  <a:srgbClr val="212121"/>
                </a:solidFill>
                <a:latin typeface="Calibri Light"/>
                <a:cs typeface="Calibri Light"/>
              </a:rPr>
              <a:t>pdf"</a:t>
            </a:r>
            <a:endParaRPr sz="1600">
              <a:latin typeface="Calibri Light"/>
              <a:cs typeface="Calibri Light"/>
            </a:endParaRPr>
          </a:p>
        </p:txBody>
      </p:sp>
      <p:sp>
        <p:nvSpPr>
          <p:cNvPr id="23" name="Rounded Rectangle 17">
            <a:extLst>
              <a:ext uri="{FF2B5EF4-FFF2-40B4-BE49-F238E27FC236}">
                <a16:creationId xmlns:a16="http://schemas.microsoft.com/office/drawing/2014/main" id="{7F65ACCB-B13D-2A94-B930-028F4D79B83E}"/>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24" name="Picture 2" descr="KL Deemed to be University Logo">
            <a:extLst>
              <a:ext uri="{FF2B5EF4-FFF2-40B4-BE49-F238E27FC236}">
                <a16:creationId xmlns:a16="http://schemas.microsoft.com/office/drawing/2014/main" id="{14F55CB5-4B1A-8D49-7EFA-0A40E8A96E8D}"/>
              </a:ext>
            </a:extLst>
          </p:cNvPr>
          <p:cNvPicPr>
            <a:picLocks noChangeAspect="1" noChangeArrowheads="1"/>
          </p:cNvPicPr>
          <p:nvPr/>
        </p:nvPicPr>
        <p:blipFill>
          <a:blip r:embed="rId7"/>
          <a:srcRect/>
          <a:stretch>
            <a:fillRect/>
          </a:stretch>
        </p:blipFill>
        <p:spPr bwMode="auto">
          <a:xfrm>
            <a:off x="0" y="0"/>
            <a:ext cx="1990725" cy="600076"/>
          </a:xfrm>
          <a:prstGeom prst="rect">
            <a:avLst/>
          </a:prstGeom>
          <a:noFill/>
        </p:spPr>
      </p:pic>
      <p:sp>
        <p:nvSpPr>
          <p:cNvPr id="22" name="TextBox 21">
            <a:extLst>
              <a:ext uri="{FF2B5EF4-FFF2-40B4-BE49-F238E27FC236}">
                <a16:creationId xmlns:a16="http://schemas.microsoft.com/office/drawing/2014/main" id="{64735E97-8223-1091-7994-94622C6D6ECF}"/>
              </a:ext>
            </a:extLst>
          </p:cNvPr>
          <p:cNvSpPr txBox="1"/>
          <p:nvPr/>
        </p:nvSpPr>
        <p:spPr>
          <a:xfrm>
            <a:off x="696064" y="4943386"/>
            <a:ext cx="10813946" cy="1200329"/>
          </a:xfrm>
          <a:prstGeom prst="rect">
            <a:avLst/>
          </a:prstGeom>
          <a:noFill/>
        </p:spPr>
        <p:txBody>
          <a:bodyPr wrap="square">
            <a:spAutoFit/>
          </a:bodyPr>
          <a:lstStyle/>
          <a:p>
            <a:pPr algn="ctr"/>
            <a:r>
              <a:rPr lang="en-US" sz="2400" b="1" dirty="0"/>
              <a:t>Substring matching attribute selectors</a:t>
            </a:r>
            <a:r>
              <a:rPr lang="en-US" sz="2400" dirty="0"/>
              <a:t> in CSS are used to target elements based on partial matches within their attribute values. These selectors are helpful when you need to apply styles dynamically to elements with similar attribute patterns.</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551" y="513207"/>
            <a:ext cx="5889665" cy="695062"/>
          </a:xfrm>
          <a:prstGeom prst="rect">
            <a:avLst/>
          </a:prstGeom>
        </p:spPr>
        <p:txBody>
          <a:bodyPr vert="horz" wrap="square" lIns="0" tIns="17780" rIns="0" bIns="0" rtlCol="0">
            <a:spAutoFit/>
          </a:bodyPr>
          <a:lstStyle/>
          <a:p>
            <a:pPr marL="16933">
              <a:lnSpc>
                <a:spcPct val="100000"/>
              </a:lnSpc>
              <a:spcBef>
                <a:spcPts val="140"/>
              </a:spcBef>
            </a:pPr>
            <a:r>
              <a:rPr spc="87" dirty="0"/>
              <a:t>Attribute</a:t>
            </a:r>
            <a:r>
              <a:rPr spc="133" dirty="0"/>
              <a:t> </a:t>
            </a:r>
            <a:r>
              <a:rPr spc="93" dirty="0"/>
              <a:t>selectors</a:t>
            </a:r>
          </a:p>
        </p:txBody>
      </p:sp>
      <p:pic>
        <p:nvPicPr>
          <p:cNvPr id="3" name="object 3"/>
          <p:cNvPicPr/>
          <p:nvPr/>
        </p:nvPicPr>
        <p:blipFill>
          <a:blip r:embed="rId2" cstate="print"/>
          <a:stretch>
            <a:fillRect/>
          </a:stretch>
        </p:blipFill>
        <p:spPr>
          <a:xfrm>
            <a:off x="479551" y="1431682"/>
            <a:ext cx="2286000" cy="2989949"/>
          </a:xfrm>
          <a:prstGeom prst="rect">
            <a:avLst/>
          </a:prstGeom>
        </p:spPr>
      </p:pic>
      <p:pic>
        <p:nvPicPr>
          <p:cNvPr id="4" name="object 4"/>
          <p:cNvPicPr/>
          <p:nvPr/>
        </p:nvPicPr>
        <p:blipFill>
          <a:blip r:embed="rId3" cstate="print"/>
          <a:stretch>
            <a:fillRect/>
          </a:stretch>
        </p:blipFill>
        <p:spPr>
          <a:xfrm>
            <a:off x="3369057" y="1426463"/>
            <a:ext cx="7437119" cy="2995168"/>
          </a:xfrm>
          <a:prstGeom prst="rect">
            <a:avLst/>
          </a:prstGeom>
        </p:spPr>
      </p:pic>
      <p:pic>
        <p:nvPicPr>
          <p:cNvPr id="5" name="object 5"/>
          <p:cNvPicPr/>
          <p:nvPr/>
        </p:nvPicPr>
        <p:blipFill>
          <a:blip r:embed="rId4" cstate="print"/>
          <a:stretch>
            <a:fillRect/>
          </a:stretch>
        </p:blipFill>
        <p:spPr>
          <a:xfrm>
            <a:off x="545604" y="4922013"/>
            <a:ext cx="4874731" cy="1102868"/>
          </a:xfrm>
          <a:prstGeom prst="rect">
            <a:avLst/>
          </a:prstGeom>
        </p:spPr>
      </p:pic>
      <p:sp>
        <p:nvSpPr>
          <p:cNvPr id="8" name="Rounded Rectangle 17">
            <a:extLst>
              <a:ext uri="{FF2B5EF4-FFF2-40B4-BE49-F238E27FC236}">
                <a16:creationId xmlns:a16="http://schemas.microsoft.com/office/drawing/2014/main" id="{B60F32C7-F45E-720E-40D6-DA44EA71372C}"/>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974DF4A0-9840-C94F-B244-BBFCD119A1AB}"/>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748412"/>
            <a:ext cx="8362788" cy="695062"/>
          </a:xfrm>
          <a:prstGeom prst="rect">
            <a:avLst/>
          </a:prstGeom>
        </p:spPr>
        <p:txBody>
          <a:bodyPr vert="horz" wrap="square" lIns="0" tIns="17780" rIns="0" bIns="0" rtlCol="0">
            <a:spAutoFit/>
          </a:bodyPr>
          <a:lstStyle/>
          <a:p>
            <a:pPr marL="16933">
              <a:lnSpc>
                <a:spcPct val="100000"/>
              </a:lnSpc>
              <a:spcBef>
                <a:spcPts val="140"/>
              </a:spcBef>
            </a:pPr>
            <a:r>
              <a:rPr spc="87" dirty="0"/>
              <a:t>Advanced</a:t>
            </a:r>
            <a:r>
              <a:rPr spc="180" dirty="0"/>
              <a:t> </a:t>
            </a:r>
            <a:r>
              <a:rPr spc="93" dirty="0"/>
              <a:t>attributes</a:t>
            </a:r>
            <a:r>
              <a:rPr spc="173" dirty="0"/>
              <a:t> </a:t>
            </a:r>
            <a:r>
              <a:rPr spc="93" dirty="0"/>
              <a:t>selectors</a:t>
            </a:r>
          </a:p>
        </p:txBody>
      </p:sp>
      <p:pic>
        <p:nvPicPr>
          <p:cNvPr id="3" name="object 3"/>
          <p:cNvPicPr/>
          <p:nvPr/>
        </p:nvPicPr>
        <p:blipFill>
          <a:blip r:embed="rId2" cstate="print"/>
          <a:stretch>
            <a:fillRect/>
          </a:stretch>
        </p:blipFill>
        <p:spPr>
          <a:xfrm>
            <a:off x="479551" y="1722380"/>
            <a:ext cx="3732784" cy="3988816"/>
          </a:xfrm>
          <a:prstGeom prst="rect">
            <a:avLst/>
          </a:prstGeom>
        </p:spPr>
      </p:pic>
      <p:pic>
        <p:nvPicPr>
          <p:cNvPr id="4" name="object 4"/>
          <p:cNvPicPr/>
          <p:nvPr/>
        </p:nvPicPr>
        <p:blipFill>
          <a:blip r:embed="rId3" cstate="print"/>
          <a:stretch>
            <a:fillRect/>
          </a:stretch>
        </p:blipFill>
        <p:spPr>
          <a:xfrm>
            <a:off x="4920010" y="1709998"/>
            <a:ext cx="6447536" cy="2665396"/>
          </a:xfrm>
          <a:prstGeom prst="rect">
            <a:avLst/>
          </a:prstGeom>
        </p:spPr>
      </p:pic>
      <p:pic>
        <p:nvPicPr>
          <p:cNvPr id="5" name="object 5"/>
          <p:cNvPicPr/>
          <p:nvPr/>
        </p:nvPicPr>
        <p:blipFill>
          <a:blip r:embed="rId4" cstate="print"/>
          <a:stretch>
            <a:fillRect/>
          </a:stretch>
        </p:blipFill>
        <p:spPr>
          <a:xfrm>
            <a:off x="5066905" y="4641918"/>
            <a:ext cx="2058189" cy="1507023"/>
          </a:xfrm>
          <a:prstGeom prst="rect">
            <a:avLst/>
          </a:prstGeom>
        </p:spPr>
      </p:pic>
      <p:sp>
        <p:nvSpPr>
          <p:cNvPr id="8" name="Rounded Rectangle 17">
            <a:extLst>
              <a:ext uri="{FF2B5EF4-FFF2-40B4-BE49-F238E27FC236}">
                <a16:creationId xmlns:a16="http://schemas.microsoft.com/office/drawing/2014/main" id="{ACD27E38-45A9-C39B-CB7F-E4BA5FF8DA00}"/>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58AD62FC-D5A5-0C19-798C-9B0AEEADD8EE}"/>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856519"/>
            <a:ext cx="5495528" cy="695062"/>
          </a:xfrm>
          <a:prstGeom prst="rect">
            <a:avLst/>
          </a:prstGeom>
        </p:spPr>
        <p:txBody>
          <a:bodyPr vert="horz" wrap="square" lIns="0" tIns="17780" rIns="0" bIns="0" rtlCol="0">
            <a:spAutoFit/>
          </a:bodyPr>
          <a:lstStyle/>
          <a:p>
            <a:pPr marL="16933">
              <a:lnSpc>
                <a:spcPct val="100000"/>
              </a:lnSpc>
              <a:spcBef>
                <a:spcPts val="140"/>
              </a:spcBef>
            </a:pPr>
            <a:r>
              <a:rPr spc="100" dirty="0"/>
              <a:t>Pseudo-classes</a:t>
            </a:r>
          </a:p>
        </p:txBody>
      </p:sp>
      <p:sp>
        <p:nvSpPr>
          <p:cNvPr id="3" name="object 3"/>
          <p:cNvSpPr txBox="1"/>
          <p:nvPr/>
        </p:nvSpPr>
        <p:spPr>
          <a:xfrm>
            <a:off x="459366" y="2057398"/>
            <a:ext cx="6461695" cy="1864655"/>
          </a:xfrm>
          <a:prstGeom prst="rect">
            <a:avLst/>
          </a:prstGeom>
        </p:spPr>
        <p:txBody>
          <a:bodyPr vert="horz" wrap="square" lIns="0" tIns="70273" rIns="0" bIns="0" rtlCol="0">
            <a:spAutoFit/>
          </a:bodyPr>
          <a:lstStyle/>
          <a:p>
            <a:pPr marL="16933" marR="6773">
              <a:lnSpc>
                <a:spcPct val="83300"/>
              </a:lnSpc>
              <a:spcBef>
                <a:spcPts val="553"/>
              </a:spcBef>
            </a:pPr>
            <a:r>
              <a:rPr sz="2800" spc="-13" dirty="0">
                <a:solidFill>
                  <a:srgbClr val="212121"/>
                </a:solidFill>
                <a:latin typeface="Calibri Light"/>
                <a:cs typeface="Calibri Light"/>
              </a:rPr>
              <a:t>The</a:t>
            </a:r>
            <a:r>
              <a:rPr sz="2800" spc="13" dirty="0">
                <a:solidFill>
                  <a:srgbClr val="212121"/>
                </a:solidFill>
                <a:latin typeface="Calibri Light"/>
                <a:cs typeface="Calibri Light"/>
              </a:rPr>
              <a:t> </a:t>
            </a:r>
            <a:r>
              <a:rPr sz="2800" spc="-13" dirty="0">
                <a:solidFill>
                  <a:srgbClr val="212121"/>
                </a:solidFill>
                <a:latin typeface="Calibri Light"/>
                <a:cs typeface="Calibri Light"/>
              </a:rPr>
              <a:t>pseudo-class</a:t>
            </a:r>
            <a:r>
              <a:rPr sz="2800" spc="67" dirty="0">
                <a:solidFill>
                  <a:srgbClr val="212121"/>
                </a:solidFill>
                <a:latin typeface="Calibri Light"/>
                <a:cs typeface="Calibri Light"/>
              </a:rPr>
              <a:t> </a:t>
            </a:r>
            <a:r>
              <a:rPr sz="2800" spc="-13" dirty="0">
                <a:solidFill>
                  <a:srgbClr val="212121"/>
                </a:solidFill>
                <a:latin typeface="Calibri Light"/>
                <a:cs typeface="Calibri Light"/>
              </a:rPr>
              <a:t>concept</a:t>
            </a:r>
            <a:r>
              <a:rPr sz="2800" spc="13" dirty="0">
                <a:solidFill>
                  <a:srgbClr val="212121"/>
                </a:solidFill>
                <a:latin typeface="Calibri Light"/>
                <a:cs typeface="Calibri Light"/>
              </a:rPr>
              <a:t> </a:t>
            </a:r>
            <a:r>
              <a:rPr sz="2800" spc="-7" dirty="0">
                <a:solidFill>
                  <a:srgbClr val="212121"/>
                </a:solidFill>
                <a:latin typeface="Calibri Light"/>
                <a:cs typeface="Calibri Light"/>
              </a:rPr>
              <a:t>is </a:t>
            </a:r>
            <a:r>
              <a:rPr sz="2800" spc="-13" dirty="0">
                <a:solidFill>
                  <a:srgbClr val="212121"/>
                </a:solidFill>
                <a:latin typeface="Calibri Light"/>
                <a:cs typeface="Calibri Light"/>
              </a:rPr>
              <a:t>introduced</a:t>
            </a:r>
            <a:r>
              <a:rPr sz="2800" spc="40" dirty="0">
                <a:solidFill>
                  <a:srgbClr val="212121"/>
                </a:solidFill>
                <a:latin typeface="Calibri Light"/>
                <a:cs typeface="Calibri Light"/>
              </a:rPr>
              <a:t> </a:t>
            </a:r>
            <a:r>
              <a:rPr sz="2800" spc="-13" dirty="0">
                <a:solidFill>
                  <a:srgbClr val="212121"/>
                </a:solidFill>
                <a:latin typeface="Calibri Light"/>
                <a:cs typeface="Calibri Light"/>
              </a:rPr>
              <a:t>to </a:t>
            </a:r>
            <a:r>
              <a:rPr sz="2800" spc="-7" dirty="0">
                <a:solidFill>
                  <a:srgbClr val="212121"/>
                </a:solidFill>
                <a:latin typeface="Calibri Light"/>
                <a:cs typeface="Calibri Light"/>
              </a:rPr>
              <a:t> </a:t>
            </a:r>
            <a:r>
              <a:rPr sz="2800" spc="-7" dirty="0">
                <a:solidFill>
                  <a:srgbClr val="76CDD7"/>
                </a:solidFill>
                <a:latin typeface="Calibri Light"/>
                <a:cs typeface="Calibri Light"/>
              </a:rPr>
              <a:t>permit selection</a:t>
            </a:r>
            <a:r>
              <a:rPr sz="2800" dirty="0">
                <a:solidFill>
                  <a:srgbClr val="76CDD7"/>
                </a:solidFill>
                <a:latin typeface="Calibri Light"/>
                <a:cs typeface="Calibri Light"/>
              </a:rPr>
              <a:t> </a:t>
            </a:r>
            <a:r>
              <a:rPr sz="2800" spc="-7" dirty="0">
                <a:solidFill>
                  <a:srgbClr val="212121"/>
                </a:solidFill>
                <a:latin typeface="Calibri Light"/>
                <a:cs typeface="Calibri Light"/>
              </a:rPr>
              <a:t>based</a:t>
            </a:r>
            <a:r>
              <a:rPr sz="2800" spc="20" dirty="0">
                <a:solidFill>
                  <a:srgbClr val="212121"/>
                </a:solidFill>
                <a:latin typeface="Calibri Light"/>
                <a:cs typeface="Calibri Light"/>
              </a:rPr>
              <a:t> </a:t>
            </a:r>
            <a:r>
              <a:rPr sz="2800" spc="-7" dirty="0">
                <a:solidFill>
                  <a:srgbClr val="212121"/>
                </a:solidFill>
                <a:latin typeface="Calibri Light"/>
                <a:cs typeface="Calibri Light"/>
              </a:rPr>
              <a:t>on</a:t>
            </a:r>
            <a:r>
              <a:rPr sz="2800" spc="13" dirty="0">
                <a:solidFill>
                  <a:srgbClr val="212121"/>
                </a:solidFill>
                <a:latin typeface="Calibri Light"/>
                <a:cs typeface="Calibri Light"/>
              </a:rPr>
              <a:t> </a:t>
            </a:r>
            <a:r>
              <a:rPr sz="2800" spc="-13" dirty="0">
                <a:solidFill>
                  <a:srgbClr val="212121"/>
                </a:solidFill>
                <a:latin typeface="Calibri Light"/>
                <a:cs typeface="Calibri Light"/>
              </a:rPr>
              <a:t>information</a:t>
            </a:r>
            <a:r>
              <a:rPr sz="2800" spc="13" dirty="0">
                <a:solidFill>
                  <a:srgbClr val="212121"/>
                </a:solidFill>
                <a:latin typeface="Calibri Light"/>
                <a:cs typeface="Calibri Light"/>
              </a:rPr>
              <a:t> </a:t>
            </a:r>
            <a:r>
              <a:rPr sz="2800" spc="-7" dirty="0">
                <a:solidFill>
                  <a:srgbClr val="212121"/>
                </a:solidFill>
                <a:latin typeface="Calibri Light"/>
                <a:cs typeface="Calibri Light"/>
              </a:rPr>
              <a:t>that </a:t>
            </a:r>
            <a:r>
              <a:rPr sz="2800" spc="-13" dirty="0">
                <a:solidFill>
                  <a:srgbClr val="212121"/>
                </a:solidFill>
                <a:latin typeface="Calibri Light"/>
                <a:cs typeface="Calibri Light"/>
              </a:rPr>
              <a:t>lies </a:t>
            </a:r>
            <a:r>
              <a:rPr sz="2800" spc="-7" dirty="0">
                <a:solidFill>
                  <a:srgbClr val="212121"/>
                </a:solidFill>
                <a:latin typeface="Calibri Light"/>
                <a:cs typeface="Calibri Light"/>
              </a:rPr>
              <a:t> </a:t>
            </a:r>
            <a:r>
              <a:rPr sz="2800" spc="-13" dirty="0">
                <a:solidFill>
                  <a:srgbClr val="212121"/>
                </a:solidFill>
                <a:latin typeface="Calibri Light"/>
                <a:cs typeface="Calibri Light"/>
              </a:rPr>
              <a:t>outside</a:t>
            </a:r>
            <a:r>
              <a:rPr sz="2800" spc="40" dirty="0">
                <a:solidFill>
                  <a:srgbClr val="212121"/>
                </a:solidFill>
                <a:latin typeface="Calibri Light"/>
                <a:cs typeface="Calibri Light"/>
              </a:rPr>
              <a:t> </a:t>
            </a:r>
            <a:r>
              <a:rPr sz="2800" spc="-7" dirty="0">
                <a:solidFill>
                  <a:srgbClr val="212121"/>
                </a:solidFill>
                <a:latin typeface="Calibri Light"/>
                <a:cs typeface="Calibri Light"/>
              </a:rPr>
              <a:t>of</a:t>
            </a:r>
            <a:r>
              <a:rPr sz="2800" spc="7" dirty="0">
                <a:solidFill>
                  <a:srgbClr val="212121"/>
                </a:solidFill>
                <a:latin typeface="Calibri Light"/>
                <a:cs typeface="Calibri Light"/>
              </a:rPr>
              <a:t> </a:t>
            </a:r>
            <a:r>
              <a:rPr sz="2800" spc="-7" dirty="0">
                <a:solidFill>
                  <a:srgbClr val="212121"/>
                </a:solidFill>
                <a:latin typeface="Calibri Light"/>
                <a:cs typeface="Calibri Light"/>
              </a:rPr>
              <a:t>the</a:t>
            </a:r>
            <a:r>
              <a:rPr sz="2800" dirty="0">
                <a:solidFill>
                  <a:srgbClr val="212121"/>
                </a:solidFill>
                <a:latin typeface="Calibri Light"/>
                <a:cs typeface="Calibri Light"/>
              </a:rPr>
              <a:t> </a:t>
            </a:r>
            <a:r>
              <a:rPr sz="2800" spc="-7" dirty="0">
                <a:solidFill>
                  <a:srgbClr val="212121"/>
                </a:solidFill>
                <a:latin typeface="Calibri Light"/>
                <a:cs typeface="Calibri Light"/>
              </a:rPr>
              <a:t>document</a:t>
            </a:r>
            <a:r>
              <a:rPr sz="2800" spc="27" dirty="0">
                <a:solidFill>
                  <a:srgbClr val="212121"/>
                </a:solidFill>
                <a:latin typeface="Calibri Light"/>
                <a:cs typeface="Calibri Light"/>
              </a:rPr>
              <a:t> </a:t>
            </a:r>
            <a:r>
              <a:rPr sz="2800" spc="-13" dirty="0">
                <a:solidFill>
                  <a:srgbClr val="212121"/>
                </a:solidFill>
                <a:latin typeface="Calibri Light"/>
                <a:cs typeface="Calibri Light"/>
              </a:rPr>
              <a:t>tree</a:t>
            </a:r>
            <a:r>
              <a:rPr sz="2800" spc="-20" dirty="0">
                <a:solidFill>
                  <a:srgbClr val="212121"/>
                </a:solidFill>
                <a:latin typeface="Calibri Light"/>
                <a:cs typeface="Calibri Light"/>
              </a:rPr>
              <a:t> </a:t>
            </a:r>
            <a:r>
              <a:rPr sz="2800" spc="-7" dirty="0">
                <a:solidFill>
                  <a:srgbClr val="212121"/>
                </a:solidFill>
                <a:latin typeface="Calibri Light"/>
                <a:cs typeface="Calibri Light"/>
              </a:rPr>
              <a:t>or</a:t>
            </a:r>
            <a:r>
              <a:rPr sz="2800" spc="13" dirty="0">
                <a:solidFill>
                  <a:srgbClr val="212121"/>
                </a:solidFill>
                <a:latin typeface="Calibri Light"/>
                <a:cs typeface="Calibri Light"/>
              </a:rPr>
              <a:t> </a:t>
            </a:r>
            <a:r>
              <a:rPr sz="2800" spc="-7" dirty="0">
                <a:solidFill>
                  <a:srgbClr val="76CDD7"/>
                </a:solidFill>
                <a:latin typeface="Calibri Light"/>
                <a:cs typeface="Calibri Light"/>
              </a:rPr>
              <a:t>that</a:t>
            </a:r>
            <a:r>
              <a:rPr sz="2800" dirty="0">
                <a:solidFill>
                  <a:srgbClr val="76CDD7"/>
                </a:solidFill>
                <a:latin typeface="Calibri Light"/>
                <a:cs typeface="Calibri Light"/>
              </a:rPr>
              <a:t> </a:t>
            </a:r>
            <a:r>
              <a:rPr sz="2800" spc="-13" dirty="0">
                <a:solidFill>
                  <a:srgbClr val="76CDD7"/>
                </a:solidFill>
                <a:latin typeface="Calibri Light"/>
                <a:cs typeface="Calibri Light"/>
              </a:rPr>
              <a:t>cannot</a:t>
            </a:r>
            <a:r>
              <a:rPr sz="2800" spc="13" dirty="0">
                <a:solidFill>
                  <a:srgbClr val="76CDD7"/>
                </a:solidFill>
                <a:latin typeface="Calibri Light"/>
                <a:cs typeface="Calibri Light"/>
              </a:rPr>
              <a:t> </a:t>
            </a:r>
            <a:r>
              <a:rPr sz="2800" spc="-7" dirty="0">
                <a:solidFill>
                  <a:srgbClr val="76CDD7"/>
                </a:solidFill>
                <a:latin typeface="Calibri Light"/>
                <a:cs typeface="Calibri Light"/>
              </a:rPr>
              <a:t>be </a:t>
            </a:r>
            <a:r>
              <a:rPr sz="2800" spc="-467" dirty="0">
                <a:solidFill>
                  <a:srgbClr val="76CDD7"/>
                </a:solidFill>
                <a:latin typeface="Calibri Light"/>
                <a:cs typeface="Calibri Light"/>
              </a:rPr>
              <a:t> </a:t>
            </a:r>
            <a:r>
              <a:rPr sz="2800" spc="-20" dirty="0">
                <a:solidFill>
                  <a:srgbClr val="76CDD7"/>
                </a:solidFill>
                <a:latin typeface="Calibri Light"/>
                <a:cs typeface="Calibri Light"/>
              </a:rPr>
              <a:t>expressed</a:t>
            </a:r>
            <a:r>
              <a:rPr sz="2800" spc="40" dirty="0">
                <a:solidFill>
                  <a:srgbClr val="76CDD7"/>
                </a:solidFill>
                <a:latin typeface="Calibri Light"/>
                <a:cs typeface="Calibri Light"/>
              </a:rPr>
              <a:t> </a:t>
            </a:r>
            <a:r>
              <a:rPr sz="2800" spc="-13" dirty="0">
                <a:solidFill>
                  <a:srgbClr val="76CDD7"/>
                </a:solidFill>
                <a:latin typeface="Calibri Light"/>
                <a:cs typeface="Calibri Light"/>
              </a:rPr>
              <a:t>using</a:t>
            </a:r>
            <a:r>
              <a:rPr sz="2800" spc="53" dirty="0">
                <a:solidFill>
                  <a:srgbClr val="76CDD7"/>
                </a:solidFill>
                <a:latin typeface="Calibri Light"/>
                <a:cs typeface="Calibri Light"/>
              </a:rPr>
              <a:t> </a:t>
            </a:r>
            <a:r>
              <a:rPr sz="2800" spc="-7" dirty="0">
                <a:solidFill>
                  <a:srgbClr val="76CDD7"/>
                </a:solidFill>
                <a:latin typeface="Calibri Light"/>
                <a:cs typeface="Calibri Light"/>
              </a:rPr>
              <a:t>the</a:t>
            </a:r>
            <a:r>
              <a:rPr sz="2800" dirty="0">
                <a:solidFill>
                  <a:srgbClr val="76CDD7"/>
                </a:solidFill>
                <a:latin typeface="Calibri Light"/>
                <a:cs typeface="Calibri Light"/>
              </a:rPr>
              <a:t> </a:t>
            </a:r>
            <a:r>
              <a:rPr sz="2800" spc="-7" dirty="0">
                <a:solidFill>
                  <a:srgbClr val="76CDD7"/>
                </a:solidFill>
                <a:latin typeface="Calibri Light"/>
                <a:cs typeface="Calibri Light"/>
              </a:rPr>
              <a:t>other</a:t>
            </a:r>
            <a:r>
              <a:rPr sz="2800" spc="20" dirty="0">
                <a:solidFill>
                  <a:srgbClr val="76CDD7"/>
                </a:solidFill>
                <a:latin typeface="Calibri Light"/>
                <a:cs typeface="Calibri Light"/>
              </a:rPr>
              <a:t> </a:t>
            </a:r>
            <a:r>
              <a:rPr sz="2800" spc="-13" dirty="0">
                <a:solidFill>
                  <a:srgbClr val="76CDD7"/>
                </a:solidFill>
                <a:latin typeface="Calibri Light"/>
                <a:cs typeface="Calibri Light"/>
              </a:rPr>
              <a:t>simple</a:t>
            </a:r>
            <a:r>
              <a:rPr sz="2800" spc="27" dirty="0">
                <a:solidFill>
                  <a:srgbClr val="76CDD7"/>
                </a:solidFill>
                <a:latin typeface="Calibri Light"/>
                <a:cs typeface="Calibri Light"/>
              </a:rPr>
              <a:t> </a:t>
            </a:r>
            <a:r>
              <a:rPr sz="2800" spc="-13" dirty="0">
                <a:solidFill>
                  <a:srgbClr val="76CDD7"/>
                </a:solidFill>
                <a:latin typeface="Calibri Light"/>
                <a:cs typeface="Calibri Light"/>
              </a:rPr>
              <a:t>selectors</a:t>
            </a:r>
            <a:r>
              <a:rPr sz="2800" spc="-13" dirty="0">
                <a:solidFill>
                  <a:srgbClr val="212121"/>
                </a:solidFill>
                <a:latin typeface="Calibri Light"/>
                <a:cs typeface="Calibri Light"/>
              </a:rPr>
              <a:t>.</a:t>
            </a:r>
            <a:endParaRPr sz="2800" dirty="0">
              <a:latin typeface="Calibri Light"/>
              <a:cs typeface="Calibri Light"/>
            </a:endParaRPr>
          </a:p>
        </p:txBody>
      </p:sp>
      <p:pic>
        <p:nvPicPr>
          <p:cNvPr id="4" name="object 4"/>
          <p:cNvPicPr/>
          <p:nvPr/>
        </p:nvPicPr>
        <p:blipFill>
          <a:blip r:embed="rId2" cstate="print"/>
          <a:stretch>
            <a:fillRect/>
          </a:stretch>
        </p:blipFill>
        <p:spPr>
          <a:xfrm>
            <a:off x="7201670" y="2590998"/>
            <a:ext cx="3812136" cy="2245359"/>
          </a:xfrm>
          <a:prstGeom prst="rect">
            <a:avLst/>
          </a:prstGeom>
        </p:spPr>
      </p:pic>
      <p:sp>
        <p:nvSpPr>
          <p:cNvPr id="5" name="object 5"/>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29</a:t>
            </a:fld>
            <a:endParaRPr dirty="0"/>
          </a:p>
        </p:txBody>
      </p:sp>
      <p:sp>
        <p:nvSpPr>
          <p:cNvPr id="7" name="Rounded Rectangle 17">
            <a:extLst>
              <a:ext uri="{FF2B5EF4-FFF2-40B4-BE49-F238E27FC236}">
                <a16:creationId xmlns:a16="http://schemas.microsoft.com/office/drawing/2014/main" id="{77D16D14-FF6F-8336-19AE-6177B0C15D37}"/>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74B01DEB-3265-8127-F681-6EB7A090828F}"/>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967" y="750848"/>
            <a:ext cx="2941515" cy="695062"/>
          </a:xfrm>
          <a:prstGeom prst="rect">
            <a:avLst/>
          </a:prstGeom>
        </p:spPr>
        <p:txBody>
          <a:bodyPr vert="horz" wrap="square" lIns="0" tIns="17780" rIns="0" bIns="0" rtlCol="0">
            <a:spAutoFit/>
          </a:bodyPr>
          <a:lstStyle/>
          <a:p>
            <a:pPr marL="16933">
              <a:lnSpc>
                <a:spcPct val="100000"/>
              </a:lnSpc>
              <a:spcBef>
                <a:spcPts val="140"/>
              </a:spcBef>
            </a:pPr>
            <a:r>
              <a:rPr spc="53" dirty="0"/>
              <a:t>Why</a:t>
            </a:r>
            <a:r>
              <a:rPr spc="100" dirty="0"/>
              <a:t> </a:t>
            </a:r>
            <a:r>
              <a:rPr spc="87" dirty="0"/>
              <a:t>CSS?</a:t>
            </a:r>
          </a:p>
        </p:txBody>
      </p:sp>
      <p:grpSp>
        <p:nvGrpSpPr>
          <p:cNvPr id="3" name="object 3"/>
          <p:cNvGrpSpPr/>
          <p:nvPr/>
        </p:nvGrpSpPr>
        <p:grpSpPr>
          <a:xfrm>
            <a:off x="475488" y="1505711"/>
            <a:ext cx="11241193" cy="4397587"/>
            <a:chOff x="356615" y="1129283"/>
            <a:chExt cx="8430895" cy="3298190"/>
          </a:xfrm>
        </p:grpSpPr>
        <p:pic>
          <p:nvPicPr>
            <p:cNvPr id="4" name="object 4"/>
            <p:cNvPicPr/>
            <p:nvPr/>
          </p:nvPicPr>
          <p:blipFill>
            <a:blip r:embed="rId2" cstate="print"/>
            <a:stretch>
              <a:fillRect/>
            </a:stretch>
          </p:blipFill>
          <p:spPr>
            <a:xfrm>
              <a:off x="356615" y="1129283"/>
              <a:ext cx="8430768" cy="3297936"/>
            </a:xfrm>
            <a:prstGeom prst="rect">
              <a:avLst/>
            </a:prstGeom>
          </p:spPr>
        </p:pic>
        <p:sp>
          <p:nvSpPr>
            <p:cNvPr id="5" name="object 5"/>
            <p:cNvSpPr/>
            <p:nvPr/>
          </p:nvSpPr>
          <p:spPr>
            <a:xfrm>
              <a:off x="4320539" y="2572511"/>
              <a:ext cx="544195" cy="373380"/>
            </a:xfrm>
            <a:custGeom>
              <a:avLst/>
              <a:gdLst/>
              <a:ahLst/>
              <a:cxnLst/>
              <a:rect l="l" t="t" r="r" b="b"/>
              <a:pathLst>
                <a:path w="544195" h="373380">
                  <a:moveTo>
                    <a:pt x="11684" y="93344"/>
                  </a:moveTo>
                  <a:lnTo>
                    <a:pt x="0" y="93344"/>
                  </a:lnTo>
                  <a:lnTo>
                    <a:pt x="0" y="280035"/>
                  </a:lnTo>
                  <a:lnTo>
                    <a:pt x="11684" y="280035"/>
                  </a:lnTo>
                  <a:lnTo>
                    <a:pt x="11684" y="93344"/>
                  </a:lnTo>
                  <a:close/>
                </a:path>
                <a:path w="544195" h="373380">
                  <a:moveTo>
                    <a:pt x="46609" y="93344"/>
                  </a:moveTo>
                  <a:lnTo>
                    <a:pt x="23368" y="93344"/>
                  </a:lnTo>
                  <a:lnTo>
                    <a:pt x="23368" y="280035"/>
                  </a:lnTo>
                  <a:lnTo>
                    <a:pt x="46609" y="280035"/>
                  </a:lnTo>
                  <a:lnTo>
                    <a:pt x="46609" y="93344"/>
                  </a:lnTo>
                  <a:close/>
                </a:path>
                <a:path w="544195" h="373380">
                  <a:moveTo>
                    <a:pt x="357377" y="0"/>
                  </a:moveTo>
                  <a:lnTo>
                    <a:pt x="357377" y="93344"/>
                  </a:lnTo>
                  <a:lnTo>
                    <a:pt x="58293" y="93344"/>
                  </a:lnTo>
                  <a:lnTo>
                    <a:pt x="58293" y="280035"/>
                  </a:lnTo>
                  <a:lnTo>
                    <a:pt x="357377" y="280035"/>
                  </a:lnTo>
                  <a:lnTo>
                    <a:pt x="357377" y="373380"/>
                  </a:lnTo>
                  <a:lnTo>
                    <a:pt x="544068" y="186689"/>
                  </a:lnTo>
                  <a:lnTo>
                    <a:pt x="357377" y="0"/>
                  </a:lnTo>
                  <a:close/>
                </a:path>
              </a:pathLst>
            </a:custGeom>
            <a:solidFill>
              <a:srgbClr val="76CDD7"/>
            </a:solidFill>
          </p:spPr>
          <p:txBody>
            <a:bodyPr wrap="square" lIns="0" tIns="0" rIns="0" bIns="0" rtlCol="0"/>
            <a:lstStyle/>
            <a:p>
              <a:endParaRPr sz="2400"/>
            </a:p>
          </p:txBody>
        </p:sp>
        <p:sp>
          <p:nvSpPr>
            <p:cNvPr id="6" name="object 6"/>
            <p:cNvSpPr/>
            <p:nvPr/>
          </p:nvSpPr>
          <p:spPr>
            <a:xfrm>
              <a:off x="4320539" y="2572511"/>
              <a:ext cx="544195" cy="373380"/>
            </a:xfrm>
            <a:custGeom>
              <a:avLst/>
              <a:gdLst/>
              <a:ahLst/>
              <a:cxnLst/>
              <a:rect l="l" t="t" r="r" b="b"/>
              <a:pathLst>
                <a:path w="544195" h="373380">
                  <a:moveTo>
                    <a:pt x="0" y="93344"/>
                  </a:moveTo>
                  <a:lnTo>
                    <a:pt x="11684" y="93344"/>
                  </a:lnTo>
                  <a:lnTo>
                    <a:pt x="11684" y="280035"/>
                  </a:lnTo>
                  <a:lnTo>
                    <a:pt x="0" y="280035"/>
                  </a:lnTo>
                  <a:lnTo>
                    <a:pt x="0" y="93344"/>
                  </a:lnTo>
                  <a:close/>
                </a:path>
                <a:path w="544195" h="373380">
                  <a:moveTo>
                    <a:pt x="23368" y="93344"/>
                  </a:moveTo>
                  <a:lnTo>
                    <a:pt x="46609" y="93344"/>
                  </a:lnTo>
                  <a:lnTo>
                    <a:pt x="46609" y="280035"/>
                  </a:lnTo>
                  <a:lnTo>
                    <a:pt x="23368" y="280035"/>
                  </a:lnTo>
                  <a:lnTo>
                    <a:pt x="23368" y="93344"/>
                  </a:lnTo>
                  <a:close/>
                </a:path>
                <a:path w="544195" h="373380">
                  <a:moveTo>
                    <a:pt x="58293" y="93344"/>
                  </a:moveTo>
                  <a:lnTo>
                    <a:pt x="357377" y="93344"/>
                  </a:lnTo>
                  <a:lnTo>
                    <a:pt x="357377" y="0"/>
                  </a:lnTo>
                  <a:lnTo>
                    <a:pt x="544068" y="186689"/>
                  </a:lnTo>
                  <a:lnTo>
                    <a:pt x="357377" y="373380"/>
                  </a:lnTo>
                  <a:lnTo>
                    <a:pt x="357377" y="280035"/>
                  </a:lnTo>
                  <a:lnTo>
                    <a:pt x="58293" y="280035"/>
                  </a:lnTo>
                  <a:lnTo>
                    <a:pt x="58293" y="93344"/>
                  </a:lnTo>
                  <a:close/>
                </a:path>
              </a:pathLst>
            </a:custGeom>
            <a:ln w="12700">
              <a:solidFill>
                <a:srgbClr val="54959E"/>
              </a:solidFill>
            </a:ln>
          </p:spPr>
          <p:txBody>
            <a:bodyPr wrap="square" lIns="0" tIns="0" rIns="0" bIns="0" rtlCol="0"/>
            <a:lstStyle/>
            <a:p>
              <a:endParaRPr sz="2400"/>
            </a:p>
          </p:txBody>
        </p:sp>
      </p:grpSp>
      <p:sp>
        <p:nvSpPr>
          <p:cNvPr id="7" name="object 7"/>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3</a:t>
            </a:fld>
            <a:endParaRPr dirty="0"/>
          </a:p>
        </p:txBody>
      </p:sp>
      <p:sp>
        <p:nvSpPr>
          <p:cNvPr id="8" name="object 8"/>
          <p:cNvSpPr txBox="1">
            <a:spLocks noGrp="1"/>
          </p:cNvSpPr>
          <p:nvPr>
            <p:ph type="ftr" sz="quarter" idx="5"/>
          </p:nvPr>
        </p:nvSpPr>
        <p:spPr>
          <a:xfrm>
            <a:off x="1022400" y="4928946"/>
            <a:ext cx="1670050" cy="114300"/>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chemeClr val="bg1"/>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020"/>
              </a:lnSpc>
            </a:pPr>
            <a:r>
              <a:rPr lang="en-US" spc="-10"/>
              <a:t>CONFIDENTIAL</a:t>
            </a:r>
            <a:r>
              <a:rPr lang="en-US" spc="204"/>
              <a:t> </a:t>
            </a:r>
            <a:r>
              <a:rPr lang="en-US" spc="-5"/>
              <a:t>|</a:t>
            </a:r>
            <a:r>
              <a:rPr lang="en-US" spc="160"/>
              <a:t> </a:t>
            </a:r>
            <a:r>
              <a:rPr lang="en-US" spc="-5"/>
              <a:t>©</a:t>
            </a:r>
            <a:r>
              <a:rPr lang="en-US" spc="10"/>
              <a:t> </a:t>
            </a:r>
            <a:r>
              <a:rPr lang="en-US" spc="-10"/>
              <a:t>2022</a:t>
            </a:r>
            <a:r>
              <a:rPr lang="en-US"/>
              <a:t> </a:t>
            </a:r>
            <a:r>
              <a:rPr lang="en-US" spc="-10"/>
              <a:t>EPAM</a:t>
            </a:r>
            <a:r>
              <a:rPr lang="en-US" spc="5"/>
              <a:t> </a:t>
            </a:r>
            <a:r>
              <a:rPr lang="en-US" spc="-5"/>
              <a:t>Systems,</a:t>
            </a:r>
            <a:r>
              <a:rPr lang="en-US" spc="30"/>
              <a:t> </a:t>
            </a:r>
            <a:r>
              <a:rPr lang="en-US" spc="-5"/>
              <a:t>Inc.</a:t>
            </a:r>
            <a:endParaRPr spc="-7" dirty="0"/>
          </a:p>
        </p:txBody>
      </p:sp>
      <p:sp>
        <p:nvSpPr>
          <p:cNvPr id="9" name="Rounded Rectangle 17">
            <a:extLst>
              <a:ext uri="{FF2B5EF4-FFF2-40B4-BE49-F238E27FC236}">
                <a16:creationId xmlns:a16="http://schemas.microsoft.com/office/drawing/2014/main" id="{AE113FB1-B5D0-571C-0490-57302749EBB1}"/>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10" name="Picture 2" descr="KL Deemed to be University Logo">
            <a:extLst>
              <a:ext uri="{FF2B5EF4-FFF2-40B4-BE49-F238E27FC236}">
                <a16:creationId xmlns:a16="http://schemas.microsoft.com/office/drawing/2014/main" id="{CADF2E5C-9BD7-B09D-5519-13622D4A328E}"/>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562904"/>
            <a:ext cx="6472990" cy="695062"/>
          </a:xfrm>
          <a:prstGeom prst="rect">
            <a:avLst/>
          </a:prstGeom>
        </p:spPr>
        <p:txBody>
          <a:bodyPr vert="horz" wrap="square" lIns="0" tIns="17780" rIns="0" bIns="0" rtlCol="0">
            <a:spAutoFit/>
          </a:bodyPr>
          <a:lstStyle/>
          <a:p>
            <a:pPr marL="16933">
              <a:lnSpc>
                <a:spcPct val="100000"/>
              </a:lnSpc>
              <a:spcBef>
                <a:spcPts val="140"/>
              </a:spcBef>
            </a:pPr>
            <a:r>
              <a:rPr spc="93" dirty="0"/>
              <a:t>Dynamic</a:t>
            </a:r>
            <a:r>
              <a:rPr spc="113" dirty="0"/>
              <a:t> </a:t>
            </a:r>
            <a:r>
              <a:rPr spc="107" dirty="0"/>
              <a:t>pseudo-classes</a:t>
            </a:r>
          </a:p>
        </p:txBody>
      </p:sp>
      <p:sp>
        <p:nvSpPr>
          <p:cNvPr id="3" name="object 3"/>
          <p:cNvSpPr txBox="1"/>
          <p:nvPr/>
        </p:nvSpPr>
        <p:spPr>
          <a:xfrm>
            <a:off x="459367" y="1727707"/>
            <a:ext cx="465667" cy="344475"/>
          </a:xfrm>
          <a:prstGeom prst="rect">
            <a:avLst/>
          </a:prstGeom>
        </p:spPr>
        <p:txBody>
          <a:bodyPr vert="horz" wrap="square" lIns="0" tIns="16087" rIns="0" bIns="0" rtlCol="0">
            <a:spAutoFit/>
          </a:bodyPr>
          <a:lstStyle/>
          <a:p>
            <a:pPr marL="16933">
              <a:spcBef>
                <a:spcPts val="127"/>
              </a:spcBef>
            </a:pPr>
            <a:r>
              <a:rPr sz="2133" spc="-7" dirty="0">
                <a:solidFill>
                  <a:srgbClr val="212121"/>
                </a:solidFill>
                <a:latin typeface="Calibri Light"/>
                <a:cs typeface="Calibri Light"/>
              </a:rPr>
              <a:t>L</a:t>
            </a:r>
            <a:r>
              <a:rPr sz="2133" dirty="0">
                <a:solidFill>
                  <a:srgbClr val="212121"/>
                </a:solidFill>
                <a:latin typeface="Calibri Light"/>
                <a:cs typeface="Calibri Light"/>
              </a:rPr>
              <a:t>i</a:t>
            </a:r>
            <a:r>
              <a:rPr sz="2133" spc="-27" dirty="0">
                <a:solidFill>
                  <a:srgbClr val="212121"/>
                </a:solidFill>
                <a:latin typeface="Calibri Light"/>
                <a:cs typeface="Calibri Light"/>
              </a:rPr>
              <a:t>n</a:t>
            </a:r>
            <a:r>
              <a:rPr sz="2133" spc="-7" dirty="0">
                <a:solidFill>
                  <a:srgbClr val="212121"/>
                </a:solidFill>
                <a:latin typeface="Calibri Light"/>
                <a:cs typeface="Calibri Light"/>
              </a:rPr>
              <a:t>k</a:t>
            </a:r>
            <a:endParaRPr sz="2133">
              <a:latin typeface="Calibri Light"/>
              <a:cs typeface="Calibri Light"/>
            </a:endParaRPr>
          </a:p>
        </p:txBody>
      </p:sp>
      <p:sp>
        <p:nvSpPr>
          <p:cNvPr id="4" name="object 4"/>
          <p:cNvSpPr txBox="1"/>
          <p:nvPr/>
        </p:nvSpPr>
        <p:spPr>
          <a:xfrm>
            <a:off x="459367" y="3963754"/>
            <a:ext cx="1258147" cy="344475"/>
          </a:xfrm>
          <a:prstGeom prst="rect">
            <a:avLst/>
          </a:prstGeom>
        </p:spPr>
        <p:txBody>
          <a:bodyPr vert="horz" wrap="square" lIns="0" tIns="16087" rIns="0" bIns="0" rtlCol="0">
            <a:spAutoFit/>
          </a:bodyPr>
          <a:lstStyle/>
          <a:p>
            <a:pPr marL="16933">
              <a:spcBef>
                <a:spcPts val="127"/>
              </a:spcBef>
            </a:pPr>
            <a:r>
              <a:rPr sz="2133" spc="-20" dirty="0">
                <a:solidFill>
                  <a:srgbClr val="212121"/>
                </a:solidFill>
                <a:latin typeface="Calibri Light"/>
                <a:cs typeface="Calibri Light"/>
              </a:rPr>
              <a:t>U</a:t>
            </a:r>
            <a:r>
              <a:rPr sz="2133" dirty="0">
                <a:solidFill>
                  <a:srgbClr val="212121"/>
                </a:solidFill>
                <a:latin typeface="Calibri Light"/>
                <a:cs typeface="Calibri Light"/>
              </a:rPr>
              <a:t>s</a:t>
            </a:r>
            <a:r>
              <a:rPr sz="2133" spc="-13" dirty="0">
                <a:solidFill>
                  <a:srgbClr val="212121"/>
                </a:solidFill>
                <a:latin typeface="Calibri Light"/>
                <a:cs typeface="Calibri Light"/>
              </a:rPr>
              <a:t>e</a:t>
            </a:r>
            <a:r>
              <a:rPr sz="2133" spc="-7" dirty="0">
                <a:solidFill>
                  <a:srgbClr val="212121"/>
                </a:solidFill>
                <a:latin typeface="Calibri Light"/>
                <a:cs typeface="Calibri Light"/>
              </a:rPr>
              <a:t>r</a:t>
            </a:r>
            <a:r>
              <a:rPr sz="2133" spc="-80" dirty="0">
                <a:solidFill>
                  <a:srgbClr val="212121"/>
                </a:solidFill>
                <a:latin typeface="Calibri Light"/>
                <a:cs typeface="Calibri Light"/>
              </a:rPr>
              <a:t> </a:t>
            </a:r>
            <a:r>
              <a:rPr sz="2133" spc="-7" dirty="0">
                <a:solidFill>
                  <a:srgbClr val="212121"/>
                </a:solidFill>
                <a:latin typeface="Calibri Light"/>
                <a:cs typeface="Calibri Light"/>
              </a:rPr>
              <a:t>ac</a:t>
            </a:r>
            <a:r>
              <a:rPr sz="2133" spc="-27" dirty="0">
                <a:solidFill>
                  <a:srgbClr val="212121"/>
                </a:solidFill>
                <a:latin typeface="Calibri Light"/>
                <a:cs typeface="Calibri Light"/>
              </a:rPr>
              <a:t>t</a:t>
            </a:r>
            <a:r>
              <a:rPr sz="2133" spc="-7" dirty="0">
                <a:solidFill>
                  <a:srgbClr val="212121"/>
                </a:solidFill>
                <a:latin typeface="Calibri Light"/>
                <a:cs typeface="Calibri Light"/>
              </a:rPr>
              <a:t>i</a:t>
            </a:r>
            <a:r>
              <a:rPr sz="2133" spc="-20" dirty="0">
                <a:solidFill>
                  <a:srgbClr val="212121"/>
                </a:solidFill>
                <a:latin typeface="Calibri Light"/>
                <a:cs typeface="Calibri Light"/>
              </a:rPr>
              <a:t>o</a:t>
            </a:r>
            <a:r>
              <a:rPr sz="2133" spc="-7" dirty="0">
                <a:solidFill>
                  <a:srgbClr val="212121"/>
                </a:solidFill>
                <a:latin typeface="Calibri Light"/>
                <a:cs typeface="Calibri Light"/>
              </a:rPr>
              <a:t>n</a:t>
            </a:r>
            <a:endParaRPr sz="2133">
              <a:latin typeface="Calibri Light"/>
              <a:cs typeface="Calibri Light"/>
            </a:endParaRPr>
          </a:p>
        </p:txBody>
      </p:sp>
      <p:pic>
        <p:nvPicPr>
          <p:cNvPr id="5" name="object 5"/>
          <p:cNvPicPr/>
          <p:nvPr/>
        </p:nvPicPr>
        <p:blipFill>
          <a:blip r:embed="rId2" cstate="print"/>
          <a:stretch>
            <a:fillRect/>
          </a:stretch>
        </p:blipFill>
        <p:spPr>
          <a:xfrm>
            <a:off x="1981200" y="1438655"/>
            <a:ext cx="1985264" cy="1489456"/>
          </a:xfrm>
          <a:prstGeom prst="rect">
            <a:avLst/>
          </a:prstGeom>
        </p:spPr>
      </p:pic>
      <p:pic>
        <p:nvPicPr>
          <p:cNvPr id="6" name="object 6"/>
          <p:cNvPicPr/>
          <p:nvPr/>
        </p:nvPicPr>
        <p:blipFill>
          <a:blip r:embed="rId3" cstate="print"/>
          <a:stretch>
            <a:fillRect/>
          </a:stretch>
        </p:blipFill>
        <p:spPr>
          <a:xfrm>
            <a:off x="5425439" y="1438655"/>
            <a:ext cx="1985264" cy="1489456"/>
          </a:xfrm>
          <a:prstGeom prst="rect">
            <a:avLst/>
          </a:prstGeom>
        </p:spPr>
      </p:pic>
      <p:pic>
        <p:nvPicPr>
          <p:cNvPr id="7" name="object 7"/>
          <p:cNvPicPr/>
          <p:nvPr/>
        </p:nvPicPr>
        <p:blipFill>
          <a:blip r:embed="rId4" cstate="print"/>
          <a:stretch>
            <a:fillRect/>
          </a:stretch>
        </p:blipFill>
        <p:spPr>
          <a:xfrm>
            <a:off x="1981201" y="3698239"/>
            <a:ext cx="3029711" cy="1721104"/>
          </a:xfrm>
          <a:prstGeom prst="rect">
            <a:avLst/>
          </a:prstGeom>
        </p:spPr>
      </p:pic>
      <p:pic>
        <p:nvPicPr>
          <p:cNvPr id="8" name="object 8"/>
          <p:cNvPicPr/>
          <p:nvPr/>
        </p:nvPicPr>
        <p:blipFill>
          <a:blip r:embed="rId5" cstate="print"/>
          <a:stretch>
            <a:fillRect/>
          </a:stretch>
        </p:blipFill>
        <p:spPr>
          <a:xfrm>
            <a:off x="5425439" y="3698239"/>
            <a:ext cx="2468880" cy="1721104"/>
          </a:xfrm>
          <a:prstGeom prst="rect">
            <a:avLst/>
          </a:prstGeom>
        </p:spPr>
      </p:pic>
      <p:pic>
        <p:nvPicPr>
          <p:cNvPr id="9" name="object 9"/>
          <p:cNvPicPr/>
          <p:nvPr/>
        </p:nvPicPr>
        <p:blipFill>
          <a:blip r:embed="rId6" cstate="print"/>
          <a:stretch>
            <a:fillRect/>
          </a:stretch>
        </p:blipFill>
        <p:spPr>
          <a:xfrm>
            <a:off x="8369807" y="3698239"/>
            <a:ext cx="3029711" cy="1721104"/>
          </a:xfrm>
          <a:prstGeom prst="rect">
            <a:avLst/>
          </a:prstGeom>
        </p:spPr>
      </p:pic>
      <p:sp>
        <p:nvSpPr>
          <p:cNvPr id="12" name="Rounded Rectangle 17">
            <a:extLst>
              <a:ext uri="{FF2B5EF4-FFF2-40B4-BE49-F238E27FC236}">
                <a16:creationId xmlns:a16="http://schemas.microsoft.com/office/drawing/2014/main" id="{EB2502C2-33FE-57F1-3276-E2F4CA926D87}"/>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3" name="Picture 2" descr="KL Deemed to be University Logo">
            <a:extLst>
              <a:ext uri="{FF2B5EF4-FFF2-40B4-BE49-F238E27FC236}">
                <a16:creationId xmlns:a16="http://schemas.microsoft.com/office/drawing/2014/main" id="{21FD4A44-B6A5-E6F4-ED16-3FDCDD8353D8}"/>
              </a:ext>
            </a:extLst>
          </p:cNvPr>
          <p:cNvPicPr>
            <a:picLocks noChangeAspect="1" noChangeArrowheads="1"/>
          </p:cNvPicPr>
          <p:nvPr/>
        </p:nvPicPr>
        <p:blipFill>
          <a:blip r:embed="rId7"/>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573920"/>
            <a:ext cx="6201295" cy="695062"/>
          </a:xfrm>
          <a:prstGeom prst="rect">
            <a:avLst/>
          </a:prstGeom>
        </p:spPr>
        <p:txBody>
          <a:bodyPr vert="horz" wrap="square" lIns="0" tIns="17780" rIns="0" bIns="0" rtlCol="0">
            <a:spAutoFit/>
          </a:bodyPr>
          <a:lstStyle/>
          <a:p>
            <a:pPr marL="16933">
              <a:lnSpc>
                <a:spcPct val="100000"/>
              </a:lnSpc>
              <a:spcBef>
                <a:spcPts val="140"/>
              </a:spcBef>
            </a:pPr>
            <a:r>
              <a:rPr spc="93" dirty="0"/>
              <a:t>Other</a:t>
            </a:r>
            <a:r>
              <a:rPr spc="120" dirty="0"/>
              <a:t> </a:t>
            </a:r>
            <a:r>
              <a:rPr spc="107" dirty="0"/>
              <a:t>pseudo-classes</a:t>
            </a:r>
          </a:p>
        </p:txBody>
      </p:sp>
      <p:sp>
        <p:nvSpPr>
          <p:cNvPr id="3" name="object 3"/>
          <p:cNvSpPr txBox="1"/>
          <p:nvPr/>
        </p:nvSpPr>
        <p:spPr>
          <a:xfrm>
            <a:off x="459367" y="1864059"/>
            <a:ext cx="1220047" cy="344475"/>
          </a:xfrm>
          <a:prstGeom prst="rect">
            <a:avLst/>
          </a:prstGeom>
        </p:spPr>
        <p:txBody>
          <a:bodyPr vert="horz" wrap="square" lIns="0" tIns="16087" rIns="0" bIns="0" rtlCol="0">
            <a:spAutoFit/>
          </a:bodyPr>
          <a:lstStyle/>
          <a:p>
            <a:pPr marL="16933">
              <a:spcBef>
                <a:spcPts val="127"/>
              </a:spcBef>
            </a:pPr>
            <a:r>
              <a:rPr sz="2133" spc="-20" dirty="0">
                <a:solidFill>
                  <a:srgbClr val="212121"/>
                </a:solidFill>
                <a:latin typeface="Calibri Light"/>
                <a:cs typeface="Calibri Light"/>
              </a:rPr>
              <a:t>U</a:t>
            </a:r>
            <a:r>
              <a:rPr sz="2133" spc="-7" dirty="0">
                <a:solidFill>
                  <a:srgbClr val="212121"/>
                </a:solidFill>
                <a:latin typeface="Calibri Light"/>
                <a:cs typeface="Calibri Light"/>
              </a:rPr>
              <a:t>I</a:t>
            </a:r>
            <a:r>
              <a:rPr sz="2133" spc="-33" dirty="0">
                <a:solidFill>
                  <a:srgbClr val="212121"/>
                </a:solidFill>
                <a:latin typeface="Calibri Light"/>
                <a:cs typeface="Calibri Light"/>
              </a:rPr>
              <a:t> </a:t>
            </a:r>
            <a:r>
              <a:rPr sz="2133" spc="-13" dirty="0">
                <a:solidFill>
                  <a:srgbClr val="212121"/>
                </a:solidFill>
                <a:latin typeface="Calibri Light"/>
                <a:cs typeface="Calibri Light"/>
              </a:rPr>
              <a:t>e</a:t>
            </a:r>
            <a:r>
              <a:rPr sz="2133" dirty="0">
                <a:solidFill>
                  <a:srgbClr val="212121"/>
                </a:solidFill>
                <a:latin typeface="Calibri Light"/>
                <a:cs typeface="Calibri Light"/>
              </a:rPr>
              <a:t>l</a:t>
            </a:r>
            <a:r>
              <a:rPr sz="2133" spc="-20" dirty="0">
                <a:solidFill>
                  <a:srgbClr val="212121"/>
                </a:solidFill>
                <a:latin typeface="Calibri Light"/>
                <a:cs typeface="Calibri Light"/>
              </a:rPr>
              <a:t>e</a:t>
            </a:r>
            <a:r>
              <a:rPr sz="2133" spc="-47" dirty="0">
                <a:solidFill>
                  <a:srgbClr val="212121"/>
                </a:solidFill>
                <a:latin typeface="Calibri Light"/>
                <a:cs typeface="Calibri Light"/>
              </a:rPr>
              <a:t>m</a:t>
            </a:r>
            <a:r>
              <a:rPr sz="2133" spc="-20" dirty="0">
                <a:solidFill>
                  <a:srgbClr val="212121"/>
                </a:solidFill>
                <a:latin typeface="Calibri Light"/>
                <a:cs typeface="Calibri Light"/>
              </a:rPr>
              <a:t>e</a:t>
            </a:r>
            <a:r>
              <a:rPr sz="2133" spc="-60" dirty="0">
                <a:solidFill>
                  <a:srgbClr val="212121"/>
                </a:solidFill>
                <a:latin typeface="Calibri Light"/>
                <a:cs typeface="Calibri Light"/>
              </a:rPr>
              <a:t>n</a:t>
            </a:r>
            <a:r>
              <a:rPr sz="2133" spc="-7" dirty="0">
                <a:solidFill>
                  <a:srgbClr val="212121"/>
                </a:solidFill>
                <a:latin typeface="Calibri Light"/>
                <a:cs typeface="Calibri Light"/>
              </a:rPr>
              <a:t>t</a:t>
            </a:r>
            <a:endParaRPr sz="2133" dirty="0">
              <a:latin typeface="Calibri Light"/>
              <a:cs typeface="Calibri Light"/>
            </a:endParaRPr>
          </a:p>
        </p:txBody>
      </p:sp>
      <p:sp>
        <p:nvSpPr>
          <p:cNvPr id="4" name="object 4"/>
          <p:cNvSpPr txBox="1"/>
          <p:nvPr/>
        </p:nvSpPr>
        <p:spPr>
          <a:xfrm>
            <a:off x="459367" y="3963754"/>
            <a:ext cx="2754207" cy="344475"/>
          </a:xfrm>
          <a:prstGeom prst="rect">
            <a:avLst/>
          </a:prstGeom>
        </p:spPr>
        <p:txBody>
          <a:bodyPr vert="horz" wrap="square" lIns="0" tIns="16087" rIns="0" bIns="0" rtlCol="0">
            <a:spAutoFit/>
          </a:bodyPr>
          <a:lstStyle/>
          <a:p>
            <a:pPr marL="16933">
              <a:spcBef>
                <a:spcPts val="127"/>
              </a:spcBef>
            </a:pPr>
            <a:r>
              <a:rPr sz="2133" spc="-13" dirty="0">
                <a:solidFill>
                  <a:srgbClr val="212121"/>
                </a:solidFill>
                <a:latin typeface="Calibri Light"/>
                <a:cs typeface="Calibri Light"/>
              </a:rPr>
              <a:t>N</a:t>
            </a:r>
            <a:r>
              <a:rPr sz="2133" spc="-7" dirty="0">
                <a:solidFill>
                  <a:srgbClr val="212121"/>
                </a:solidFill>
                <a:latin typeface="Calibri Light"/>
                <a:cs typeface="Calibri Light"/>
              </a:rPr>
              <a:t>e</a:t>
            </a:r>
            <a:r>
              <a:rPr sz="2133" spc="-80" dirty="0">
                <a:solidFill>
                  <a:srgbClr val="212121"/>
                </a:solidFill>
                <a:latin typeface="Calibri Light"/>
                <a:cs typeface="Calibri Light"/>
              </a:rPr>
              <a:t>g</a:t>
            </a:r>
            <a:r>
              <a:rPr sz="2133" spc="-33" dirty="0">
                <a:solidFill>
                  <a:srgbClr val="212121"/>
                </a:solidFill>
                <a:latin typeface="Calibri Light"/>
                <a:cs typeface="Calibri Light"/>
              </a:rPr>
              <a:t>a</a:t>
            </a:r>
            <a:r>
              <a:rPr sz="2133" spc="-20" dirty="0">
                <a:solidFill>
                  <a:srgbClr val="212121"/>
                </a:solidFill>
                <a:latin typeface="Calibri Light"/>
                <a:cs typeface="Calibri Light"/>
              </a:rPr>
              <a:t>t</a:t>
            </a:r>
            <a:r>
              <a:rPr sz="2133" spc="-7" dirty="0">
                <a:solidFill>
                  <a:srgbClr val="212121"/>
                </a:solidFill>
                <a:latin typeface="Calibri Light"/>
                <a:cs typeface="Calibri Light"/>
              </a:rPr>
              <a:t>i</a:t>
            </a:r>
            <a:r>
              <a:rPr sz="2133" spc="-40" dirty="0">
                <a:solidFill>
                  <a:srgbClr val="212121"/>
                </a:solidFill>
                <a:latin typeface="Calibri Light"/>
                <a:cs typeface="Calibri Light"/>
              </a:rPr>
              <a:t>o</a:t>
            </a:r>
            <a:r>
              <a:rPr sz="2133" spc="-7" dirty="0">
                <a:solidFill>
                  <a:srgbClr val="212121"/>
                </a:solidFill>
                <a:latin typeface="Calibri Light"/>
                <a:cs typeface="Calibri Light"/>
              </a:rPr>
              <a:t>n</a:t>
            </a:r>
            <a:r>
              <a:rPr sz="2133" spc="-87" dirty="0">
                <a:solidFill>
                  <a:srgbClr val="212121"/>
                </a:solidFill>
                <a:latin typeface="Calibri Light"/>
                <a:cs typeface="Calibri Light"/>
              </a:rPr>
              <a:t> </a:t>
            </a:r>
            <a:r>
              <a:rPr sz="2133" spc="-7" dirty="0">
                <a:solidFill>
                  <a:srgbClr val="212121"/>
                </a:solidFill>
                <a:latin typeface="Calibri Light"/>
                <a:cs typeface="Calibri Light"/>
              </a:rPr>
              <a:t>(m</a:t>
            </a:r>
            <a:r>
              <a:rPr sz="2133" spc="-33" dirty="0">
                <a:solidFill>
                  <a:srgbClr val="212121"/>
                </a:solidFill>
                <a:latin typeface="Calibri Light"/>
                <a:cs typeface="Calibri Light"/>
              </a:rPr>
              <a:t>a</a:t>
            </a:r>
            <a:r>
              <a:rPr sz="2133" spc="-53" dirty="0">
                <a:solidFill>
                  <a:srgbClr val="212121"/>
                </a:solidFill>
                <a:latin typeface="Calibri Light"/>
                <a:cs typeface="Calibri Light"/>
              </a:rPr>
              <a:t>t</a:t>
            </a:r>
            <a:r>
              <a:rPr sz="2133" spc="-20" dirty="0">
                <a:solidFill>
                  <a:srgbClr val="212121"/>
                </a:solidFill>
                <a:latin typeface="Calibri Light"/>
                <a:cs typeface="Calibri Light"/>
              </a:rPr>
              <a:t>c</a:t>
            </a:r>
            <a:r>
              <a:rPr sz="2133" spc="-40" dirty="0">
                <a:solidFill>
                  <a:srgbClr val="212121"/>
                </a:solidFill>
                <a:latin typeface="Calibri Light"/>
                <a:cs typeface="Calibri Light"/>
              </a:rPr>
              <a:t>h</a:t>
            </a:r>
            <a:r>
              <a:rPr sz="2133" spc="-20" dirty="0">
                <a:solidFill>
                  <a:srgbClr val="212121"/>
                </a:solidFill>
                <a:latin typeface="Calibri Light"/>
                <a:cs typeface="Calibri Light"/>
              </a:rPr>
              <a:t>e</a:t>
            </a:r>
            <a:r>
              <a:rPr sz="2133" spc="-13" dirty="0">
                <a:solidFill>
                  <a:srgbClr val="212121"/>
                </a:solidFill>
                <a:latin typeface="Calibri Light"/>
                <a:cs typeface="Calibri Light"/>
              </a:rPr>
              <a:t>s</a:t>
            </a:r>
            <a:r>
              <a:rPr sz="2133" spc="-20" dirty="0">
                <a:solidFill>
                  <a:srgbClr val="212121"/>
                </a:solidFill>
                <a:latin typeface="Calibri Light"/>
                <a:cs typeface="Calibri Light"/>
              </a:rPr>
              <a:t>-</a:t>
            </a:r>
            <a:r>
              <a:rPr sz="2133" spc="-27" dirty="0">
                <a:solidFill>
                  <a:srgbClr val="212121"/>
                </a:solidFill>
                <a:latin typeface="Calibri Light"/>
                <a:cs typeface="Calibri Light"/>
              </a:rPr>
              <a:t>n</a:t>
            </a:r>
            <a:r>
              <a:rPr sz="2133" spc="-13" dirty="0">
                <a:solidFill>
                  <a:srgbClr val="212121"/>
                </a:solidFill>
                <a:latin typeface="Calibri Light"/>
                <a:cs typeface="Calibri Light"/>
              </a:rPr>
              <a:t>o</a:t>
            </a:r>
            <a:r>
              <a:rPr sz="2133" spc="-33" dirty="0">
                <a:solidFill>
                  <a:srgbClr val="212121"/>
                </a:solidFill>
                <a:latin typeface="Calibri Light"/>
                <a:cs typeface="Calibri Light"/>
              </a:rPr>
              <a:t>n</a:t>
            </a:r>
            <a:r>
              <a:rPr sz="2133" spc="-40" dirty="0">
                <a:solidFill>
                  <a:srgbClr val="212121"/>
                </a:solidFill>
                <a:latin typeface="Calibri Light"/>
                <a:cs typeface="Calibri Light"/>
              </a:rPr>
              <a:t>e</a:t>
            </a:r>
            <a:r>
              <a:rPr sz="2133" spc="-7" dirty="0">
                <a:solidFill>
                  <a:srgbClr val="212121"/>
                </a:solidFill>
                <a:latin typeface="Calibri Light"/>
                <a:cs typeface="Calibri Light"/>
              </a:rPr>
              <a:t>)</a:t>
            </a:r>
            <a:endParaRPr sz="2133">
              <a:latin typeface="Calibri Light"/>
              <a:cs typeface="Calibri Light"/>
            </a:endParaRPr>
          </a:p>
        </p:txBody>
      </p:sp>
      <p:sp>
        <p:nvSpPr>
          <p:cNvPr id="5" name="object 5"/>
          <p:cNvSpPr txBox="1"/>
          <p:nvPr/>
        </p:nvSpPr>
        <p:spPr>
          <a:xfrm>
            <a:off x="6580631" y="3963754"/>
            <a:ext cx="1415627" cy="344475"/>
          </a:xfrm>
          <a:prstGeom prst="rect">
            <a:avLst/>
          </a:prstGeom>
        </p:spPr>
        <p:txBody>
          <a:bodyPr vert="horz" wrap="square" lIns="0" tIns="16087" rIns="0" bIns="0" rtlCol="0">
            <a:spAutoFit/>
          </a:bodyPr>
          <a:lstStyle/>
          <a:p>
            <a:pPr marL="16933">
              <a:spcBef>
                <a:spcPts val="127"/>
              </a:spcBef>
            </a:pPr>
            <a:r>
              <a:rPr sz="2133" spc="-27" dirty="0">
                <a:solidFill>
                  <a:srgbClr val="212121"/>
                </a:solidFill>
                <a:latin typeface="Calibri Light"/>
                <a:cs typeface="Calibri Light"/>
              </a:rPr>
              <a:t>Matches-any</a:t>
            </a:r>
            <a:endParaRPr sz="2133">
              <a:latin typeface="Calibri Light"/>
              <a:cs typeface="Calibri Light"/>
            </a:endParaRPr>
          </a:p>
        </p:txBody>
      </p:sp>
      <p:pic>
        <p:nvPicPr>
          <p:cNvPr id="6" name="object 6"/>
          <p:cNvPicPr/>
          <p:nvPr/>
        </p:nvPicPr>
        <p:blipFill>
          <a:blip r:embed="rId2" cstate="print"/>
          <a:stretch>
            <a:fillRect/>
          </a:stretch>
        </p:blipFill>
        <p:spPr>
          <a:xfrm>
            <a:off x="2032001" y="1438655"/>
            <a:ext cx="2330703" cy="1593088"/>
          </a:xfrm>
          <a:prstGeom prst="rect">
            <a:avLst/>
          </a:prstGeom>
        </p:spPr>
      </p:pic>
      <p:pic>
        <p:nvPicPr>
          <p:cNvPr id="7" name="object 7"/>
          <p:cNvPicPr/>
          <p:nvPr/>
        </p:nvPicPr>
        <p:blipFill>
          <a:blip r:embed="rId3" cstate="print"/>
          <a:stretch>
            <a:fillRect/>
          </a:stretch>
        </p:blipFill>
        <p:spPr>
          <a:xfrm>
            <a:off x="5142992" y="1438655"/>
            <a:ext cx="2332736" cy="1593088"/>
          </a:xfrm>
          <a:prstGeom prst="rect">
            <a:avLst/>
          </a:prstGeom>
        </p:spPr>
      </p:pic>
      <p:pic>
        <p:nvPicPr>
          <p:cNvPr id="8" name="object 8"/>
          <p:cNvPicPr/>
          <p:nvPr/>
        </p:nvPicPr>
        <p:blipFill>
          <a:blip r:embed="rId4" cstate="print"/>
          <a:stretch>
            <a:fillRect/>
          </a:stretch>
        </p:blipFill>
        <p:spPr>
          <a:xfrm>
            <a:off x="8256015" y="1438655"/>
            <a:ext cx="2544063" cy="1593088"/>
          </a:xfrm>
          <a:prstGeom prst="rect">
            <a:avLst/>
          </a:prstGeom>
        </p:spPr>
      </p:pic>
      <p:pic>
        <p:nvPicPr>
          <p:cNvPr id="9" name="object 9"/>
          <p:cNvPicPr/>
          <p:nvPr/>
        </p:nvPicPr>
        <p:blipFill>
          <a:blip r:embed="rId5" cstate="print"/>
          <a:stretch>
            <a:fillRect/>
          </a:stretch>
        </p:blipFill>
        <p:spPr>
          <a:xfrm>
            <a:off x="3545839" y="4001007"/>
            <a:ext cx="2216911" cy="1739392"/>
          </a:xfrm>
          <a:prstGeom prst="rect">
            <a:avLst/>
          </a:prstGeom>
        </p:spPr>
      </p:pic>
      <p:pic>
        <p:nvPicPr>
          <p:cNvPr id="10" name="object 10"/>
          <p:cNvPicPr/>
          <p:nvPr/>
        </p:nvPicPr>
        <p:blipFill>
          <a:blip r:embed="rId6" cstate="print"/>
          <a:stretch>
            <a:fillRect/>
          </a:stretch>
        </p:blipFill>
        <p:spPr>
          <a:xfrm>
            <a:off x="8256015" y="4001007"/>
            <a:ext cx="2544063" cy="1739392"/>
          </a:xfrm>
          <a:prstGeom prst="rect">
            <a:avLst/>
          </a:prstGeom>
        </p:spPr>
      </p:pic>
      <p:sp>
        <p:nvSpPr>
          <p:cNvPr id="13" name="Rounded Rectangle 17">
            <a:extLst>
              <a:ext uri="{FF2B5EF4-FFF2-40B4-BE49-F238E27FC236}">
                <a16:creationId xmlns:a16="http://schemas.microsoft.com/office/drawing/2014/main" id="{F5FD6FE8-2EA5-DA4F-6E9F-A1E3E1D1D179}"/>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4" name="Picture 2" descr="KL Deemed to be University Logo">
            <a:extLst>
              <a:ext uri="{FF2B5EF4-FFF2-40B4-BE49-F238E27FC236}">
                <a16:creationId xmlns:a16="http://schemas.microsoft.com/office/drawing/2014/main" id="{92BB7975-8970-A531-19B2-3A1E284C4483}"/>
              </a:ext>
            </a:extLst>
          </p:cNvPr>
          <p:cNvPicPr>
            <a:picLocks noChangeAspect="1" noChangeArrowheads="1"/>
          </p:cNvPicPr>
          <p:nvPr/>
        </p:nvPicPr>
        <p:blipFill>
          <a:blip r:embed="rId7"/>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783" y="548928"/>
            <a:ext cx="8774755" cy="695062"/>
          </a:xfrm>
          <a:prstGeom prst="rect">
            <a:avLst/>
          </a:prstGeom>
        </p:spPr>
        <p:txBody>
          <a:bodyPr vert="horz" wrap="square" lIns="0" tIns="17780" rIns="0" bIns="0" rtlCol="0">
            <a:spAutoFit/>
          </a:bodyPr>
          <a:lstStyle/>
          <a:p>
            <a:pPr marL="16933">
              <a:lnSpc>
                <a:spcPct val="100000"/>
              </a:lnSpc>
              <a:spcBef>
                <a:spcPts val="140"/>
              </a:spcBef>
            </a:pPr>
            <a:r>
              <a:rPr spc="87" dirty="0"/>
              <a:t>(Some)</a:t>
            </a:r>
            <a:r>
              <a:rPr spc="200" dirty="0"/>
              <a:t> </a:t>
            </a:r>
            <a:r>
              <a:rPr spc="93" dirty="0"/>
              <a:t>structural</a:t>
            </a:r>
            <a:r>
              <a:rPr spc="200" dirty="0"/>
              <a:t> </a:t>
            </a:r>
            <a:r>
              <a:rPr spc="107" dirty="0"/>
              <a:t>pseudo-classes</a:t>
            </a:r>
          </a:p>
        </p:txBody>
      </p:sp>
      <p:graphicFrame>
        <p:nvGraphicFramePr>
          <p:cNvPr id="3" name="object 3"/>
          <p:cNvGraphicFramePr>
            <a:graphicFrameLocks noGrp="1"/>
          </p:cNvGraphicFramePr>
          <p:nvPr/>
        </p:nvGraphicFramePr>
        <p:xfrm>
          <a:off x="467783" y="1385147"/>
          <a:ext cx="11240345" cy="4070767"/>
        </p:xfrm>
        <a:graphic>
          <a:graphicData uri="http://schemas.openxmlformats.org/drawingml/2006/table">
            <a:tbl>
              <a:tblPr firstRow="1" bandRow="1">
                <a:tableStyleId>{2D5ABB26-0587-4C30-8999-92F81FD0307C}</a:tableStyleId>
              </a:tblPr>
              <a:tblGrid>
                <a:gridCol w="2308860">
                  <a:extLst>
                    <a:ext uri="{9D8B030D-6E8A-4147-A177-3AD203B41FA5}">
                      <a16:colId xmlns:a16="http://schemas.microsoft.com/office/drawing/2014/main" val="20000"/>
                    </a:ext>
                  </a:extLst>
                </a:gridCol>
                <a:gridCol w="2199640">
                  <a:extLst>
                    <a:ext uri="{9D8B030D-6E8A-4147-A177-3AD203B41FA5}">
                      <a16:colId xmlns:a16="http://schemas.microsoft.com/office/drawing/2014/main" val="20001"/>
                    </a:ext>
                  </a:extLst>
                </a:gridCol>
                <a:gridCol w="6731845">
                  <a:extLst>
                    <a:ext uri="{9D8B030D-6E8A-4147-A177-3AD203B41FA5}">
                      <a16:colId xmlns:a16="http://schemas.microsoft.com/office/drawing/2014/main" val="20002"/>
                    </a:ext>
                  </a:extLst>
                </a:gridCol>
              </a:tblGrid>
              <a:tr h="494452">
                <a:tc>
                  <a:txBody>
                    <a:bodyPr/>
                    <a:lstStyle/>
                    <a:p>
                      <a:pPr marL="91440">
                        <a:lnSpc>
                          <a:spcPct val="100000"/>
                        </a:lnSpc>
                        <a:spcBef>
                          <a:spcPts val="270"/>
                        </a:spcBef>
                      </a:pPr>
                      <a:r>
                        <a:rPr sz="1900" b="1" spc="-5" dirty="0">
                          <a:solidFill>
                            <a:srgbClr val="FFFFFF"/>
                          </a:solidFill>
                          <a:latin typeface="Calibri"/>
                          <a:cs typeface="Calibri"/>
                        </a:rPr>
                        <a:t>Selector</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1440">
                        <a:lnSpc>
                          <a:spcPct val="100000"/>
                        </a:lnSpc>
                        <a:spcBef>
                          <a:spcPts val="270"/>
                        </a:spcBef>
                      </a:pPr>
                      <a:r>
                        <a:rPr sz="1900" b="1" spc="-5" dirty="0">
                          <a:solidFill>
                            <a:srgbClr val="FFFFFF"/>
                          </a:solidFill>
                          <a:latin typeface="Calibri"/>
                          <a:cs typeface="Calibri"/>
                        </a:rPr>
                        <a:t>Example</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2075">
                        <a:lnSpc>
                          <a:spcPct val="100000"/>
                        </a:lnSpc>
                        <a:spcBef>
                          <a:spcPts val="270"/>
                        </a:spcBef>
                      </a:pPr>
                      <a:r>
                        <a:rPr sz="1900" b="1" spc="-5" dirty="0">
                          <a:solidFill>
                            <a:srgbClr val="FFFFFF"/>
                          </a:solidFill>
                          <a:latin typeface="Calibri"/>
                          <a:cs typeface="Calibri"/>
                        </a:rPr>
                        <a:t>Example</a:t>
                      </a:r>
                      <a:r>
                        <a:rPr sz="1900" b="1" spc="-45" dirty="0">
                          <a:solidFill>
                            <a:srgbClr val="FFFFFF"/>
                          </a:solidFill>
                          <a:latin typeface="Calibri"/>
                          <a:cs typeface="Calibri"/>
                        </a:rPr>
                        <a:t> </a:t>
                      </a:r>
                      <a:r>
                        <a:rPr sz="1900" b="1" dirty="0">
                          <a:solidFill>
                            <a:srgbClr val="FFFFFF"/>
                          </a:solidFill>
                          <a:latin typeface="Calibri"/>
                          <a:cs typeface="Calibri"/>
                        </a:rPr>
                        <a:t>description</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extLst>
                  <a:ext uri="{0D108BD9-81ED-4DB2-BD59-A6C34878D82A}">
                    <a16:rowId xmlns:a16="http://schemas.microsoft.com/office/drawing/2014/main" val="10000"/>
                  </a:ext>
                </a:extLst>
              </a:tr>
              <a:tr h="494452">
                <a:tc>
                  <a:txBody>
                    <a:bodyPr/>
                    <a:lstStyle/>
                    <a:p>
                      <a:pPr marL="91440">
                        <a:lnSpc>
                          <a:spcPct val="100000"/>
                        </a:lnSpc>
                        <a:spcBef>
                          <a:spcPts val="290"/>
                        </a:spcBef>
                      </a:pPr>
                      <a:r>
                        <a:rPr sz="1600" b="1" spc="-5" dirty="0">
                          <a:solidFill>
                            <a:srgbClr val="212121"/>
                          </a:solidFill>
                          <a:latin typeface="Calibri"/>
                          <a:cs typeface="Calibri"/>
                        </a:rPr>
                        <a:t>:first-child</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latin typeface="Calibri"/>
                          <a:cs typeface="Calibri"/>
                        </a:rPr>
                        <a:t>p:first-child</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0"/>
                        </a:spcBef>
                      </a:pPr>
                      <a:r>
                        <a:rPr sz="1600" spc="-5" dirty="0">
                          <a:latin typeface="Calibri"/>
                          <a:cs typeface="Calibri"/>
                        </a:rPr>
                        <a:t>Selects</a:t>
                      </a:r>
                      <a:r>
                        <a:rPr sz="1600" dirty="0">
                          <a:latin typeface="Calibri"/>
                          <a:cs typeface="Calibri"/>
                        </a:rPr>
                        <a:t> </a:t>
                      </a:r>
                      <a:r>
                        <a:rPr sz="1600" spc="-5" dirty="0">
                          <a:latin typeface="Calibri"/>
                          <a:cs typeface="Calibri"/>
                        </a:rPr>
                        <a:t>every</a:t>
                      </a:r>
                      <a:r>
                        <a:rPr sz="1600" spc="-10" dirty="0">
                          <a:latin typeface="Calibri"/>
                          <a:cs typeface="Calibri"/>
                        </a:rPr>
                        <a:t> </a:t>
                      </a:r>
                      <a:r>
                        <a:rPr sz="1600" dirty="0">
                          <a:latin typeface="Calibri"/>
                          <a:cs typeface="Calibri"/>
                        </a:rPr>
                        <a:t>&lt;p&gt;</a:t>
                      </a:r>
                      <a:r>
                        <a:rPr sz="1600" spc="-5" dirty="0">
                          <a:latin typeface="Calibri"/>
                          <a:cs typeface="Calibri"/>
                        </a:rPr>
                        <a:t> </a:t>
                      </a:r>
                      <a:r>
                        <a:rPr sz="1600" dirty="0">
                          <a:latin typeface="Calibri"/>
                          <a:cs typeface="Calibri"/>
                        </a:rPr>
                        <a:t>element</a:t>
                      </a:r>
                      <a:r>
                        <a:rPr sz="1600" spc="-5" dirty="0">
                          <a:latin typeface="Calibri"/>
                          <a:cs typeface="Calibri"/>
                        </a:rPr>
                        <a:t> that</a:t>
                      </a:r>
                      <a:r>
                        <a:rPr sz="1600" spc="-30" dirty="0">
                          <a:latin typeface="Calibri"/>
                          <a:cs typeface="Calibri"/>
                        </a:rPr>
                        <a:t> </a:t>
                      </a:r>
                      <a:r>
                        <a:rPr sz="1600" dirty="0">
                          <a:latin typeface="Calibri"/>
                          <a:cs typeface="Calibri"/>
                        </a:rPr>
                        <a:t>is</a:t>
                      </a:r>
                      <a:r>
                        <a:rPr sz="1600" spc="15" dirty="0">
                          <a:latin typeface="Calibri"/>
                          <a:cs typeface="Calibri"/>
                        </a:rPr>
                        <a:t> </a:t>
                      </a:r>
                      <a:r>
                        <a:rPr sz="1600" dirty="0">
                          <a:latin typeface="Calibri"/>
                          <a:cs typeface="Calibri"/>
                        </a:rPr>
                        <a:t>the</a:t>
                      </a:r>
                      <a:r>
                        <a:rPr sz="1600" spc="-20" dirty="0">
                          <a:latin typeface="Calibri"/>
                          <a:cs typeface="Calibri"/>
                        </a:rPr>
                        <a:t> </a:t>
                      </a:r>
                      <a:r>
                        <a:rPr sz="1600" spc="-10" dirty="0">
                          <a:latin typeface="Calibri"/>
                          <a:cs typeface="Calibri"/>
                        </a:rPr>
                        <a:t>first</a:t>
                      </a:r>
                      <a:r>
                        <a:rPr sz="1600" spc="-5" dirty="0">
                          <a:latin typeface="Calibri"/>
                          <a:cs typeface="Calibri"/>
                        </a:rPr>
                        <a:t> child</a:t>
                      </a:r>
                      <a:r>
                        <a:rPr sz="1600" spc="-15" dirty="0">
                          <a:latin typeface="Calibri"/>
                          <a:cs typeface="Calibri"/>
                        </a:rPr>
                        <a:t> </a:t>
                      </a:r>
                      <a:r>
                        <a:rPr sz="1600" spc="-5" dirty="0">
                          <a:latin typeface="Calibri"/>
                          <a:cs typeface="Calibri"/>
                        </a:rPr>
                        <a:t>of</a:t>
                      </a:r>
                      <a:r>
                        <a:rPr sz="1600" spc="10" dirty="0">
                          <a:latin typeface="Calibri"/>
                          <a:cs typeface="Calibri"/>
                        </a:rPr>
                        <a:t> </a:t>
                      </a:r>
                      <a:r>
                        <a:rPr sz="1600" dirty="0">
                          <a:latin typeface="Calibri"/>
                          <a:cs typeface="Calibri"/>
                        </a:rPr>
                        <a:t>its</a:t>
                      </a:r>
                      <a:r>
                        <a:rPr sz="1600" spc="-10" dirty="0">
                          <a:latin typeface="Calibri"/>
                          <a:cs typeface="Calibri"/>
                        </a:rPr>
                        <a:t> </a:t>
                      </a:r>
                      <a:r>
                        <a:rPr sz="1600" spc="-5" dirty="0">
                          <a:latin typeface="Calibri"/>
                          <a:cs typeface="Calibri"/>
                        </a:rPr>
                        <a:t>parent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1"/>
                  </a:ext>
                </a:extLst>
              </a:tr>
              <a:tr h="494453">
                <a:tc>
                  <a:txBody>
                    <a:bodyPr/>
                    <a:lstStyle/>
                    <a:p>
                      <a:pPr marL="91440">
                        <a:lnSpc>
                          <a:spcPct val="100000"/>
                        </a:lnSpc>
                        <a:spcBef>
                          <a:spcPts val="290"/>
                        </a:spcBef>
                      </a:pPr>
                      <a:r>
                        <a:rPr sz="1600" b="1" spc="-5" dirty="0">
                          <a:solidFill>
                            <a:srgbClr val="212121"/>
                          </a:solidFill>
                          <a:latin typeface="Calibri"/>
                          <a:cs typeface="Calibri"/>
                        </a:rPr>
                        <a:t>:first-of-type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0"/>
                        </a:spcBef>
                      </a:pPr>
                      <a:r>
                        <a:rPr sz="1600" spc="-5" dirty="0">
                          <a:latin typeface="Calibri"/>
                          <a:cs typeface="Calibri"/>
                        </a:rPr>
                        <a:t>p:first-of-type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90"/>
                        </a:spcBef>
                      </a:pPr>
                      <a:r>
                        <a:rPr sz="1600" spc="-5" dirty="0">
                          <a:latin typeface="Calibri"/>
                          <a:cs typeface="Calibri"/>
                        </a:rPr>
                        <a:t>Selects every</a:t>
                      </a:r>
                      <a:r>
                        <a:rPr sz="1600" spc="-10" dirty="0">
                          <a:latin typeface="Calibri"/>
                          <a:cs typeface="Calibri"/>
                        </a:rPr>
                        <a:t> </a:t>
                      </a:r>
                      <a:r>
                        <a:rPr sz="1600" dirty="0">
                          <a:latin typeface="Calibri"/>
                          <a:cs typeface="Calibri"/>
                        </a:rPr>
                        <a:t>&lt;p&gt;</a:t>
                      </a:r>
                      <a:r>
                        <a:rPr sz="1600" spc="-5" dirty="0">
                          <a:latin typeface="Calibri"/>
                          <a:cs typeface="Calibri"/>
                        </a:rPr>
                        <a:t> </a:t>
                      </a:r>
                      <a:r>
                        <a:rPr sz="1600" dirty="0">
                          <a:latin typeface="Calibri"/>
                          <a:cs typeface="Calibri"/>
                        </a:rPr>
                        <a:t>element</a:t>
                      </a:r>
                      <a:r>
                        <a:rPr sz="1600" spc="-10" dirty="0">
                          <a:latin typeface="Calibri"/>
                          <a:cs typeface="Calibri"/>
                        </a:rPr>
                        <a:t> </a:t>
                      </a:r>
                      <a:r>
                        <a:rPr sz="1600" spc="-5" dirty="0">
                          <a:latin typeface="Calibri"/>
                          <a:cs typeface="Calibri"/>
                        </a:rPr>
                        <a:t>that</a:t>
                      </a:r>
                      <a:r>
                        <a:rPr sz="1600" spc="-30" dirty="0">
                          <a:latin typeface="Calibri"/>
                          <a:cs typeface="Calibri"/>
                        </a:rPr>
                        <a:t> </a:t>
                      </a:r>
                      <a:r>
                        <a:rPr sz="1600" dirty="0">
                          <a:latin typeface="Calibri"/>
                          <a:cs typeface="Calibri"/>
                        </a:rPr>
                        <a:t>is</a:t>
                      </a:r>
                      <a:r>
                        <a:rPr sz="1600" spc="15" dirty="0">
                          <a:latin typeface="Calibri"/>
                          <a:cs typeface="Calibri"/>
                        </a:rPr>
                        <a:t> </a:t>
                      </a:r>
                      <a:r>
                        <a:rPr sz="1600" dirty="0">
                          <a:latin typeface="Calibri"/>
                          <a:cs typeface="Calibri"/>
                        </a:rPr>
                        <a:t>the</a:t>
                      </a:r>
                      <a:r>
                        <a:rPr sz="1600" spc="-25" dirty="0">
                          <a:latin typeface="Calibri"/>
                          <a:cs typeface="Calibri"/>
                        </a:rPr>
                        <a:t> </a:t>
                      </a:r>
                      <a:r>
                        <a:rPr sz="1600" spc="-10" dirty="0">
                          <a:latin typeface="Calibri"/>
                          <a:cs typeface="Calibri"/>
                        </a:rPr>
                        <a:t>first</a:t>
                      </a:r>
                      <a:r>
                        <a:rPr sz="1600" spc="-5" dirty="0">
                          <a:latin typeface="Calibri"/>
                          <a:cs typeface="Calibri"/>
                        </a:rPr>
                        <a:t> </a:t>
                      </a:r>
                      <a:r>
                        <a:rPr sz="1600" dirty="0">
                          <a:latin typeface="Calibri"/>
                          <a:cs typeface="Calibri"/>
                        </a:rPr>
                        <a:t>&lt;p&gt;</a:t>
                      </a:r>
                      <a:r>
                        <a:rPr sz="1600" spc="-5" dirty="0">
                          <a:latin typeface="Calibri"/>
                          <a:cs typeface="Calibri"/>
                        </a:rPr>
                        <a:t> </a:t>
                      </a:r>
                      <a:r>
                        <a:rPr sz="1600" dirty="0">
                          <a:latin typeface="Calibri"/>
                          <a:cs typeface="Calibri"/>
                        </a:rPr>
                        <a:t>element</a:t>
                      </a:r>
                      <a:r>
                        <a:rPr sz="1600" spc="-20" dirty="0">
                          <a:latin typeface="Calibri"/>
                          <a:cs typeface="Calibri"/>
                        </a:rPr>
                        <a:t> </a:t>
                      </a:r>
                      <a:r>
                        <a:rPr sz="1600" spc="-5" dirty="0">
                          <a:latin typeface="Calibri"/>
                          <a:cs typeface="Calibri"/>
                        </a:rPr>
                        <a:t>of </a:t>
                      </a:r>
                      <a:r>
                        <a:rPr sz="1600" dirty="0">
                          <a:latin typeface="Calibri"/>
                          <a:cs typeface="Calibri"/>
                        </a:rPr>
                        <a:t>its </a:t>
                      </a:r>
                      <a:r>
                        <a:rPr sz="1600" spc="-5" dirty="0">
                          <a:latin typeface="Calibri"/>
                          <a:cs typeface="Calibri"/>
                        </a:rPr>
                        <a:t>parent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2"/>
                  </a:ext>
                </a:extLst>
              </a:tr>
              <a:tr h="494452">
                <a:tc>
                  <a:txBody>
                    <a:bodyPr/>
                    <a:lstStyle/>
                    <a:p>
                      <a:pPr marL="91440">
                        <a:lnSpc>
                          <a:spcPct val="100000"/>
                        </a:lnSpc>
                        <a:spcBef>
                          <a:spcPts val="290"/>
                        </a:spcBef>
                      </a:pPr>
                      <a:r>
                        <a:rPr sz="1600" b="1" spc="-5" dirty="0">
                          <a:solidFill>
                            <a:srgbClr val="212121"/>
                          </a:solidFill>
                          <a:latin typeface="Calibri"/>
                          <a:cs typeface="Calibri"/>
                        </a:rPr>
                        <a:t>:last-child</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latin typeface="Calibri"/>
                          <a:cs typeface="Calibri"/>
                        </a:rPr>
                        <a:t>p:last-child</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0"/>
                        </a:spcBef>
                      </a:pPr>
                      <a:r>
                        <a:rPr sz="1600" spc="-5" dirty="0">
                          <a:latin typeface="Calibri"/>
                          <a:cs typeface="Calibri"/>
                        </a:rPr>
                        <a:t>Selects</a:t>
                      </a:r>
                      <a:r>
                        <a:rPr sz="1600" dirty="0">
                          <a:latin typeface="Calibri"/>
                          <a:cs typeface="Calibri"/>
                        </a:rPr>
                        <a:t> </a:t>
                      </a:r>
                      <a:r>
                        <a:rPr sz="1600" spc="-5" dirty="0">
                          <a:latin typeface="Calibri"/>
                          <a:cs typeface="Calibri"/>
                        </a:rPr>
                        <a:t>every</a:t>
                      </a:r>
                      <a:r>
                        <a:rPr sz="1600" spc="-10" dirty="0">
                          <a:latin typeface="Calibri"/>
                          <a:cs typeface="Calibri"/>
                        </a:rPr>
                        <a:t> </a:t>
                      </a:r>
                      <a:r>
                        <a:rPr sz="1600" spc="-5" dirty="0">
                          <a:latin typeface="Calibri"/>
                          <a:cs typeface="Calibri"/>
                        </a:rPr>
                        <a:t>&lt;p&gt;</a:t>
                      </a:r>
                      <a:r>
                        <a:rPr sz="1600" spc="-10" dirty="0">
                          <a:latin typeface="Calibri"/>
                          <a:cs typeface="Calibri"/>
                        </a:rPr>
                        <a:t> </a:t>
                      </a:r>
                      <a:r>
                        <a:rPr sz="1600" dirty="0">
                          <a:latin typeface="Calibri"/>
                          <a:cs typeface="Calibri"/>
                        </a:rPr>
                        <a:t>element</a:t>
                      </a:r>
                      <a:r>
                        <a:rPr sz="1600" spc="-5" dirty="0">
                          <a:latin typeface="Calibri"/>
                          <a:cs typeface="Calibri"/>
                        </a:rPr>
                        <a:t> that</a:t>
                      </a:r>
                      <a:r>
                        <a:rPr sz="1600" spc="-30" dirty="0">
                          <a:latin typeface="Calibri"/>
                          <a:cs typeface="Calibri"/>
                        </a:rPr>
                        <a:t> </a:t>
                      </a:r>
                      <a:r>
                        <a:rPr sz="1600" dirty="0">
                          <a:latin typeface="Calibri"/>
                          <a:cs typeface="Calibri"/>
                        </a:rPr>
                        <a:t>is</a:t>
                      </a:r>
                      <a:r>
                        <a:rPr sz="1600" spc="15" dirty="0">
                          <a:latin typeface="Calibri"/>
                          <a:cs typeface="Calibri"/>
                        </a:rPr>
                        <a:t> </a:t>
                      </a:r>
                      <a:r>
                        <a:rPr sz="1600" dirty="0">
                          <a:latin typeface="Calibri"/>
                          <a:cs typeface="Calibri"/>
                        </a:rPr>
                        <a:t>the</a:t>
                      </a:r>
                      <a:r>
                        <a:rPr sz="1600" spc="-20" dirty="0">
                          <a:latin typeface="Calibri"/>
                          <a:cs typeface="Calibri"/>
                        </a:rPr>
                        <a:t> </a:t>
                      </a:r>
                      <a:r>
                        <a:rPr sz="1600" spc="-5" dirty="0">
                          <a:latin typeface="Calibri"/>
                          <a:cs typeface="Calibri"/>
                        </a:rPr>
                        <a:t>last</a:t>
                      </a:r>
                      <a:r>
                        <a:rPr sz="1600" spc="5" dirty="0">
                          <a:latin typeface="Calibri"/>
                          <a:cs typeface="Calibri"/>
                        </a:rPr>
                        <a:t> </a:t>
                      </a:r>
                      <a:r>
                        <a:rPr sz="1600" spc="-5" dirty="0">
                          <a:latin typeface="Calibri"/>
                          <a:cs typeface="Calibri"/>
                        </a:rPr>
                        <a:t>child</a:t>
                      </a:r>
                      <a:r>
                        <a:rPr sz="1600" spc="-20" dirty="0">
                          <a:latin typeface="Calibri"/>
                          <a:cs typeface="Calibri"/>
                        </a:rPr>
                        <a:t> </a:t>
                      </a:r>
                      <a:r>
                        <a:rPr sz="1600" spc="-5" dirty="0">
                          <a:latin typeface="Calibri"/>
                          <a:cs typeface="Calibri"/>
                        </a:rPr>
                        <a:t>of</a:t>
                      </a:r>
                      <a:r>
                        <a:rPr sz="1600" spc="5" dirty="0">
                          <a:latin typeface="Calibri"/>
                          <a:cs typeface="Calibri"/>
                        </a:rPr>
                        <a:t> </a:t>
                      </a:r>
                      <a:r>
                        <a:rPr sz="1600" dirty="0">
                          <a:latin typeface="Calibri"/>
                          <a:cs typeface="Calibri"/>
                        </a:rPr>
                        <a:t>its</a:t>
                      </a:r>
                      <a:r>
                        <a:rPr sz="1600" spc="-5" dirty="0">
                          <a:latin typeface="Calibri"/>
                          <a:cs typeface="Calibri"/>
                        </a:rPr>
                        <a:t> parent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3"/>
                  </a:ext>
                </a:extLst>
              </a:tr>
              <a:tr h="494453">
                <a:tc>
                  <a:txBody>
                    <a:bodyPr/>
                    <a:lstStyle/>
                    <a:p>
                      <a:pPr marL="91440">
                        <a:lnSpc>
                          <a:spcPct val="100000"/>
                        </a:lnSpc>
                        <a:spcBef>
                          <a:spcPts val="290"/>
                        </a:spcBef>
                      </a:pPr>
                      <a:r>
                        <a:rPr sz="1600" b="1" spc="-5" dirty="0">
                          <a:solidFill>
                            <a:srgbClr val="212121"/>
                          </a:solidFill>
                          <a:latin typeface="Calibri"/>
                          <a:cs typeface="Calibri"/>
                        </a:rPr>
                        <a:t>:last-of-type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0"/>
                        </a:spcBef>
                      </a:pPr>
                      <a:r>
                        <a:rPr sz="1600" spc="-5" dirty="0">
                          <a:latin typeface="Calibri"/>
                          <a:cs typeface="Calibri"/>
                        </a:rPr>
                        <a:t>p:last-of-type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90"/>
                        </a:spcBef>
                      </a:pPr>
                      <a:r>
                        <a:rPr sz="1600" spc="-5" dirty="0">
                          <a:latin typeface="Calibri"/>
                          <a:cs typeface="Calibri"/>
                        </a:rPr>
                        <a:t>Selects</a:t>
                      </a:r>
                      <a:r>
                        <a:rPr sz="1600" dirty="0">
                          <a:latin typeface="Calibri"/>
                          <a:cs typeface="Calibri"/>
                        </a:rPr>
                        <a:t> </a:t>
                      </a:r>
                      <a:r>
                        <a:rPr sz="1600" spc="-5" dirty="0">
                          <a:latin typeface="Calibri"/>
                          <a:cs typeface="Calibri"/>
                        </a:rPr>
                        <a:t>every</a:t>
                      </a:r>
                      <a:r>
                        <a:rPr sz="1600" spc="-10" dirty="0">
                          <a:latin typeface="Calibri"/>
                          <a:cs typeface="Calibri"/>
                        </a:rPr>
                        <a:t> </a:t>
                      </a:r>
                      <a:r>
                        <a:rPr sz="1600" spc="-5" dirty="0">
                          <a:latin typeface="Calibri"/>
                          <a:cs typeface="Calibri"/>
                        </a:rPr>
                        <a:t>&lt;p&gt;</a:t>
                      </a:r>
                      <a:r>
                        <a:rPr sz="1600" spc="-10" dirty="0">
                          <a:latin typeface="Calibri"/>
                          <a:cs typeface="Calibri"/>
                        </a:rPr>
                        <a:t> </a:t>
                      </a:r>
                      <a:r>
                        <a:rPr sz="1600" dirty="0">
                          <a:latin typeface="Calibri"/>
                          <a:cs typeface="Calibri"/>
                        </a:rPr>
                        <a:t>element</a:t>
                      </a:r>
                      <a:r>
                        <a:rPr sz="1600" spc="-5" dirty="0">
                          <a:latin typeface="Calibri"/>
                          <a:cs typeface="Calibri"/>
                        </a:rPr>
                        <a:t> that</a:t>
                      </a:r>
                      <a:r>
                        <a:rPr sz="1600" spc="-30" dirty="0">
                          <a:latin typeface="Calibri"/>
                          <a:cs typeface="Calibri"/>
                        </a:rPr>
                        <a:t> </a:t>
                      </a:r>
                      <a:r>
                        <a:rPr sz="1600" dirty="0">
                          <a:latin typeface="Calibri"/>
                          <a:cs typeface="Calibri"/>
                        </a:rPr>
                        <a:t>is</a:t>
                      </a:r>
                      <a:r>
                        <a:rPr sz="1600" spc="10" dirty="0">
                          <a:latin typeface="Calibri"/>
                          <a:cs typeface="Calibri"/>
                        </a:rPr>
                        <a:t> </a:t>
                      </a:r>
                      <a:r>
                        <a:rPr sz="1600" dirty="0">
                          <a:latin typeface="Calibri"/>
                          <a:cs typeface="Calibri"/>
                        </a:rPr>
                        <a:t>the</a:t>
                      </a:r>
                      <a:r>
                        <a:rPr sz="1600" spc="-20" dirty="0">
                          <a:latin typeface="Calibri"/>
                          <a:cs typeface="Calibri"/>
                        </a:rPr>
                        <a:t> </a:t>
                      </a:r>
                      <a:r>
                        <a:rPr sz="1600" spc="-5" dirty="0">
                          <a:latin typeface="Calibri"/>
                          <a:cs typeface="Calibri"/>
                        </a:rPr>
                        <a:t>last</a:t>
                      </a:r>
                      <a:r>
                        <a:rPr sz="1600" spc="5" dirty="0">
                          <a:latin typeface="Calibri"/>
                          <a:cs typeface="Calibri"/>
                        </a:rPr>
                        <a:t> </a:t>
                      </a:r>
                      <a:r>
                        <a:rPr sz="1600" spc="-5" dirty="0">
                          <a:latin typeface="Calibri"/>
                          <a:cs typeface="Calibri"/>
                        </a:rPr>
                        <a:t>&lt;p&gt;</a:t>
                      </a:r>
                      <a:r>
                        <a:rPr sz="1600" spc="-10" dirty="0">
                          <a:latin typeface="Calibri"/>
                          <a:cs typeface="Calibri"/>
                        </a:rPr>
                        <a:t> </a:t>
                      </a:r>
                      <a:r>
                        <a:rPr sz="1600" dirty="0">
                          <a:latin typeface="Calibri"/>
                          <a:cs typeface="Calibri"/>
                        </a:rPr>
                        <a:t>element</a:t>
                      </a:r>
                      <a:r>
                        <a:rPr sz="1600" spc="-20" dirty="0">
                          <a:latin typeface="Calibri"/>
                          <a:cs typeface="Calibri"/>
                        </a:rPr>
                        <a:t> </a:t>
                      </a:r>
                      <a:r>
                        <a:rPr sz="1600" spc="-5" dirty="0">
                          <a:latin typeface="Calibri"/>
                          <a:cs typeface="Calibri"/>
                        </a:rPr>
                        <a:t>of</a:t>
                      </a:r>
                      <a:r>
                        <a:rPr sz="1600" spc="5" dirty="0">
                          <a:latin typeface="Calibri"/>
                          <a:cs typeface="Calibri"/>
                        </a:rPr>
                        <a:t> </a:t>
                      </a:r>
                      <a:r>
                        <a:rPr sz="1600" dirty="0">
                          <a:latin typeface="Calibri"/>
                          <a:cs typeface="Calibri"/>
                        </a:rPr>
                        <a:t>its</a:t>
                      </a:r>
                      <a:r>
                        <a:rPr sz="1600" spc="-10" dirty="0">
                          <a:latin typeface="Calibri"/>
                          <a:cs typeface="Calibri"/>
                        </a:rPr>
                        <a:t> </a:t>
                      </a:r>
                      <a:r>
                        <a:rPr sz="1600" spc="-5" dirty="0">
                          <a:latin typeface="Calibri"/>
                          <a:cs typeface="Calibri"/>
                        </a:rPr>
                        <a:t>parent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4"/>
                  </a:ext>
                </a:extLst>
              </a:tr>
              <a:tr h="494452">
                <a:tc>
                  <a:txBody>
                    <a:bodyPr/>
                    <a:lstStyle/>
                    <a:p>
                      <a:pPr marL="91440">
                        <a:lnSpc>
                          <a:spcPct val="100000"/>
                        </a:lnSpc>
                        <a:spcBef>
                          <a:spcPts val="295"/>
                        </a:spcBef>
                      </a:pPr>
                      <a:r>
                        <a:rPr sz="1600" b="1" dirty="0">
                          <a:solidFill>
                            <a:srgbClr val="212121"/>
                          </a:solidFill>
                          <a:latin typeface="Calibri"/>
                          <a:cs typeface="Calibri"/>
                        </a:rPr>
                        <a:t>:nth-child(n)</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5"/>
                        </a:spcBef>
                      </a:pPr>
                      <a:r>
                        <a:rPr sz="1600" spc="-5" dirty="0">
                          <a:latin typeface="Calibri"/>
                          <a:cs typeface="Calibri"/>
                        </a:rPr>
                        <a:t>p:nth-child(2)</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latin typeface="Calibri"/>
                          <a:cs typeface="Calibri"/>
                        </a:rPr>
                        <a:t>Selects</a:t>
                      </a:r>
                      <a:r>
                        <a:rPr sz="1600" dirty="0">
                          <a:latin typeface="Calibri"/>
                          <a:cs typeface="Calibri"/>
                        </a:rPr>
                        <a:t> </a:t>
                      </a:r>
                      <a:r>
                        <a:rPr sz="1600" spc="-5" dirty="0">
                          <a:latin typeface="Calibri"/>
                          <a:cs typeface="Calibri"/>
                        </a:rPr>
                        <a:t>every</a:t>
                      </a:r>
                      <a:r>
                        <a:rPr sz="1600" spc="-10" dirty="0">
                          <a:latin typeface="Calibri"/>
                          <a:cs typeface="Calibri"/>
                        </a:rPr>
                        <a:t> </a:t>
                      </a:r>
                      <a:r>
                        <a:rPr sz="1600" spc="-5" dirty="0">
                          <a:latin typeface="Calibri"/>
                          <a:cs typeface="Calibri"/>
                        </a:rPr>
                        <a:t>&lt;p&gt;</a:t>
                      </a:r>
                      <a:r>
                        <a:rPr sz="1600" spc="-10" dirty="0">
                          <a:latin typeface="Calibri"/>
                          <a:cs typeface="Calibri"/>
                        </a:rPr>
                        <a:t> </a:t>
                      </a:r>
                      <a:r>
                        <a:rPr sz="1600" dirty="0">
                          <a:latin typeface="Calibri"/>
                          <a:cs typeface="Calibri"/>
                        </a:rPr>
                        <a:t>element</a:t>
                      </a:r>
                      <a:r>
                        <a:rPr sz="1600" spc="-5" dirty="0">
                          <a:latin typeface="Calibri"/>
                          <a:cs typeface="Calibri"/>
                        </a:rPr>
                        <a:t> that</a:t>
                      </a:r>
                      <a:r>
                        <a:rPr sz="1600" spc="-30" dirty="0">
                          <a:latin typeface="Calibri"/>
                          <a:cs typeface="Calibri"/>
                        </a:rPr>
                        <a:t> </a:t>
                      </a:r>
                      <a:r>
                        <a:rPr sz="1600" dirty="0">
                          <a:latin typeface="Calibri"/>
                          <a:cs typeface="Calibri"/>
                        </a:rPr>
                        <a:t>is</a:t>
                      </a:r>
                      <a:r>
                        <a:rPr sz="1600" spc="10" dirty="0">
                          <a:latin typeface="Calibri"/>
                          <a:cs typeface="Calibri"/>
                        </a:rPr>
                        <a:t> </a:t>
                      </a:r>
                      <a:r>
                        <a:rPr sz="1600" dirty="0">
                          <a:latin typeface="Calibri"/>
                          <a:cs typeface="Calibri"/>
                        </a:rPr>
                        <a:t>the</a:t>
                      </a:r>
                      <a:r>
                        <a:rPr sz="1600" spc="-15" dirty="0">
                          <a:latin typeface="Calibri"/>
                          <a:cs typeface="Calibri"/>
                        </a:rPr>
                        <a:t> </a:t>
                      </a:r>
                      <a:r>
                        <a:rPr sz="1600" spc="-5" dirty="0">
                          <a:latin typeface="Calibri"/>
                          <a:cs typeface="Calibri"/>
                        </a:rPr>
                        <a:t>second</a:t>
                      </a:r>
                      <a:r>
                        <a:rPr sz="1600" spc="5" dirty="0">
                          <a:latin typeface="Calibri"/>
                          <a:cs typeface="Calibri"/>
                        </a:rPr>
                        <a:t> </a:t>
                      </a:r>
                      <a:r>
                        <a:rPr sz="1600" spc="-5" dirty="0">
                          <a:latin typeface="Calibri"/>
                          <a:cs typeface="Calibri"/>
                        </a:rPr>
                        <a:t>child</a:t>
                      </a:r>
                      <a:r>
                        <a:rPr sz="1600" spc="-20" dirty="0">
                          <a:latin typeface="Calibri"/>
                          <a:cs typeface="Calibri"/>
                        </a:rPr>
                        <a:t> </a:t>
                      </a:r>
                      <a:r>
                        <a:rPr sz="1600" spc="-5" dirty="0">
                          <a:latin typeface="Calibri"/>
                          <a:cs typeface="Calibri"/>
                        </a:rPr>
                        <a:t>of</a:t>
                      </a:r>
                      <a:r>
                        <a:rPr sz="1600" spc="5" dirty="0">
                          <a:latin typeface="Calibri"/>
                          <a:cs typeface="Calibri"/>
                        </a:rPr>
                        <a:t> </a:t>
                      </a:r>
                      <a:r>
                        <a:rPr sz="1600" dirty="0">
                          <a:latin typeface="Calibri"/>
                          <a:cs typeface="Calibri"/>
                        </a:rPr>
                        <a:t>its</a:t>
                      </a:r>
                      <a:r>
                        <a:rPr sz="1600" spc="-10" dirty="0">
                          <a:latin typeface="Calibri"/>
                          <a:cs typeface="Calibri"/>
                        </a:rPr>
                        <a:t> </a:t>
                      </a:r>
                      <a:r>
                        <a:rPr sz="1600" spc="-5" dirty="0">
                          <a:latin typeface="Calibri"/>
                          <a:cs typeface="Calibri"/>
                        </a:rPr>
                        <a:t>parent</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5"/>
                  </a:ext>
                </a:extLst>
              </a:tr>
              <a:tr h="609600">
                <a:tc>
                  <a:txBody>
                    <a:bodyPr/>
                    <a:lstStyle/>
                    <a:p>
                      <a:pPr marL="91440">
                        <a:lnSpc>
                          <a:spcPct val="100000"/>
                        </a:lnSpc>
                        <a:spcBef>
                          <a:spcPts val="295"/>
                        </a:spcBef>
                      </a:pPr>
                      <a:r>
                        <a:rPr sz="1600" b="1" spc="-5" dirty="0">
                          <a:solidFill>
                            <a:srgbClr val="212121"/>
                          </a:solidFill>
                          <a:latin typeface="Calibri"/>
                          <a:cs typeface="Calibri"/>
                        </a:rPr>
                        <a:t>:nth-last-child(n)</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5"/>
                        </a:spcBef>
                      </a:pPr>
                      <a:r>
                        <a:rPr sz="1600" spc="-5" dirty="0">
                          <a:latin typeface="Calibri"/>
                          <a:cs typeface="Calibri"/>
                        </a:rPr>
                        <a:t>p:nth-last-child(2)</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95"/>
                        </a:spcBef>
                      </a:pPr>
                      <a:r>
                        <a:rPr sz="1600" spc="-5" dirty="0">
                          <a:latin typeface="Calibri"/>
                          <a:cs typeface="Calibri"/>
                        </a:rPr>
                        <a:t>Selects</a:t>
                      </a:r>
                      <a:r>
                        <a:rPr sz="1600" dirty="0">
                          <a:latin typeface="Calibri"/>
                          <a:cs typeface="Calibri"/>
                        </a:rPr>
                        <a:t> </a:t>
                      </a:r>
                      <a:r>
                        <a:rPr sz="1600" spc="-5" dirty="0">
                          <a:latin typeface="Calibri"/>
                          <a:cs typeface="Calibri"/>
                        </a:rPr>
                        <a:t>every &lt;p&gt;</a:t>
                      </a:r>
                      <a:r>
                        <a:rPr sz="1600" spc="-10" dirty="0">
                          <a:latin typeface="Calibri"/>
                          <a:cs typeface="Calibri"/>
                        </a:rPr>
                        <a:t> </a:t>
                      </a:r>
                      <a:r>
                        <a:rPr sz="1600" dirty="0">
                          <a:latin typeface="Calibri"/>
                          <a:cs typeface="Calibri"/>
                        </a:rPr>
                        <a:t>element </a:t>
                      </a:r>
                      <a:r>
                        <a:rPr sz="1600" spc="-5" dirty="0">
                          <a:latin typeface="Calibri"/>
                          <a:cs typeface="Calibri"/>
                        </a:rPr>
                        <a:t>that</a:t>
                      </a:r>
                      <a:r>
                        <a:rPr sz="1600" spc="-25" dirty="0">
                          <a:latin typeface="Calibri"/>
                          <a:cs typeface="Calibri"/>
                        </a:rPr>
                        <a:t> </a:t>
                      </a:r>
                      <a:r>
                        <a:rPr sz="1600" dirty="0">
                          <a:latin typeface="Calibri"/>
                          <a:cs typeface="Calibri"/>
                        </a:rPr>
                        <a:t>is</a:t>
                      </a:r>
                      <a:r>
                        <a:rPr sz="1600" spc="10" dirty="0">
                          <a:latin typeface="Calibri"/>
                          <a:cs typeface="Calibri"/>
                        </a:rPr>
                        <a:t> </a:t>
                      </a:r>
                      <a:r>
                        <a:rPr sz="1600" dirty="0">
                          <a:latin typeface="Calibri"/>
                          <a:cs typeface="Calibri"/>
                        </a:rPr>
                        <a:t>the</a:t>
                      </a:r>
                      <a:r>
                        <a:rPr sz="1600" spc="-15" dirty="0">
                          <a:latin typeface="Calibri"/>
                          <a:cs typeface="Calibri"/>
                        </a:rPr>
                        <a:t> </a:t>
                      </a:r>
                      <a:r>
                        <a:rPr sz="1600" spc="-5" dirty="0">
                          <a:latin typeface="Calibri"/>
                          <a:cs typeface="Calibri"/>
                        </a:rPr>
                        <a:t>second</a:t>
                      </a:r>
                      <a:r>
                        <a:rPr sz="1600" spc="5" dirty="0">
                          <a:latin typeface="Calibri"/>
                          <a:cs typeface="Calibri"/>
                        </a:rPr>
                        <a:t> </a:t>
                      </a:r>
                      <a:r>
                        <a:rPr sz="1600" spc="-5" dirty="0">
                          <a:latin typeface="Calibri"/>
                          <a:cs typeface="Calibri"/>
                        </a:rPr>
                        <a:t>child</a:t>
                      </a:r>
                      <a:r>
                        <a:rPr sz="1600" spc="-15" dirty="0">
                          <a:latin typeface="Calibri"/>
                          <a:cs typeface="Calibri"/>
                        </a:rPr>
                        <a:t> </a:t>
                      </a:r>
                      <a:r>
                        <a:rPr sz="1600" spc="-5" dirty="0">
                          <a:latin typeface="Calibri"/>
                          <a:cs typeface="Calibri"/>
                        </a:rPr>
                        <a:t>of</a:t>
                      </a:r>
                      <a:r>
                        <a:rPr sz="1600" spc="10" dirty="0">
                          <a:latin typeface="Calibri"/>
                          <a:cs typeface="Calibri"/>
                        </a:rPr>
                        <a:t> </a:t>
                      </a:r>
                      <a:r>
                        <a:rPr sz="1600" dirty="0">
                          <a:latin typeface="Calibri"/>
                          <a:cs typeface="Calibri"/>
                        </a:rPr>
                        <a:t>its</a:t>
                      </a:r>
                      <a:r>
                        <a:rPr sz="1600" spc="-10" dirty="0">
                          <a:latin typeface="Calibri"/>
                          <a:cs typeface="Calibri"/>
                        </a:rPr>
                        <a:t> </a:t>
                      </a:r>
                      <a:r>
                        <a:rPr sz="1600" spc="-5" dirty="0">
                          <a:latin typeface="Calibri"/>
                          <a:cs typeface="Calibri"/>
                        </a:rPr>
                        <a:t>parent,</a:t>
                      </a:r>
                      <a:r>
                        <a:rPr sz="1600" spc="-30" dirty="0">
                          <a:latin typeface="Calibri"/>
                          <a:cs typeface="Calibri"/>
                        </a:rPr>
                        <a:t> </a:t>
                      </a:r>
                      <a:r>
                        <a:rPr sz="1600" spc="-5" dirty="0">
                          <a:latin typeface="Calibri"/>
                          <a:cs typeface="Calibri"/>
                        </a:rPr>
                        <a:t>counting</a:t>
                      </a:r>
                      <a:r>
                        <a:rPr sz="1600" spc="-35" dirty="0">
                          <a:latin typeface="Calibri"/>
                          <a:cs typeface="Calibri"/>
                        </a:rPr>
                        <a:t> </a:t>
                      </a:r>
                      <a:r>
                        <a:rPr sz="1600" spc="-10" dirty="0">
                          <a:latin typeface="Calibri"/>
                          <a:cs typeface="Calibri"/>
                        </a:rPr>
                        <a:t>from</a:t>
                      </a:r>
                      <a:endParaRPr sz="1600">
                        <a:latin typeface="Calibri"/>
                        <a:cs typeface="Calibri"/>
                      </a:endParaRPr>
                    </a:p>
                    <a:p>
                      <a:pPr marL="92075">
                        <a:lnSpc>
                          <a:spcPct val="100000"/>
                        </a:lnSpc>
                      </a:pPr>
                      <a:r>
                        <a:rPr sz="1600" dirty="0">
                          <a:latin typeface="Calibri"/>
                          <a:cs typeface="Calibri"/>
                        </a:rPr>
                        <a:t>the</a:t>
                      </a:r>
                      <a:r>
                        <a:rPr sz="1600" spc="-45" dirty="0">
                          <a:latin typeface="Calibri"/>
                          <a:cs typeface="Calibri"/>
                        </a:rPr>
                        <a:t> </a:t>
                      </a:r>
                      <a:r>
                        <a:rPr sz="1600" spc="-5" dirty="0">
                          <a:latin typeface="Calibri"/>
                          <a:cs typeface="Calibri"/>
                        </a:rPr>
                        <a:t>last</a:t>
                      </a:r>
                      <a:r>
                        <a:rPr sz="1600" spc="-10" dirty="0">
                          <a:latin typeface="Calibri"/>
                          <a:cs typeface="Calibri"/>
                        </a:rPr>
                        <a:t> </a:t>
                      </a:r>
                      <a:r>
                        <a:rPr sz="1600" spc="-5" dirty="0">
                          <a:latin typeface="Calibri"/>
                          <a:cs typeface="Calibri"/>
                        </a:rPr>
                        <a:t>child</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6"/>
                  </a:ext>
                </a:extLst>
              </a:tr>
              <a:tr h="494453">
                <a:tc>
                  <a:txBody>
                    <a:bodyPr/>
                    <a:lstStyle/>
                    <a:p>
                      <a:pPr marL="91440">
                        <a:lnSpc>
                          <a:spcPct val="100000"/>
                        </a:lnSpc>
                        <a:spcBef>
                          <a:spcPts val="295"/>
                        </a:spcBef>
                      </a:pPr>
                      <a:r>
                        <a:rPr sz="1600" b="1" spc="-5" dirty="0">
                          <a:solidFill>
                            <a:srgbClr val="212121"/>
                          </a:solidFill>
                          <a:latin typeface="Calibri"/>
                          <a:cs typeface="Calibri"/>
                        </a:rPr>
                        <a:t>:nth-of-type(n)</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5"/>
                        </a:spcBef>
                      </a:pPr>
                      <a:r>
                        <a:rPr sz="1600" spc="-5" dirty="0">
                          <a:latin typeface="Calibri"/>
                          <a:cs typeface="Calibri"/>
                        </a:rPr>
                        <a:t>p:nth-of-type(2)</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latin typeface="Calibri"/>
                          <a:cs typeface="Calibri"/>
                        </a:rPr>
                        <a:t>Selects every</a:t>
                      </a:r>
                      <a:r>
                        <a:rPr sz="1600" spc="-10" dirty="0">
                          <a:latin typeface="Calibri"/>
                          <a:cs typeface="Calibri"/>
                        </a:rPr>
                        <a:t> </a:t>
                      </a:r>
                      <a:r>
                        <a:rPr sz="1600" dirty="0">
                          <a:latin typeface="Calibri"/>
                          <a:cs typeface="Calibri"/>
                        </a:rPr>
                        <a:t>&lt;p&gt;</a:t>
                      </a:r>
                      <a:r>
                        <a:rPr sz="1600" spc="-10" dirty="0">
                          <a:latin typeface="Calibri"/>
                          <a:cs typeface="Calibri"/>
                        </a:rPr>
                        <a:t> </a:t>
                      </a:r>
                      <a:r>
                        <a:rPr sz="1600" dirty="0">
                          <a:latin typeface="Calibri"/>
                          <a:cs typeface="Calibri"/>
                        </a:rPr>
                        <a:t>element</a:t>
                      </a:r>
                      <a:r>
                        <a:rPr sz="1600" spc="-5" dirty="0">
                          <a:latin typeface="Calibri"/>
                          <a:cs typeface="Calibri"/>
                        </a:rPr>
                        <a:t> that</a:t>
                      </a:r>
                      <a:r>
                        <a:rPr sz="1600" spc="-30" dirty="0">
                          <a:latin typeface="Calibri"/>
                          <a:cs typeface="Calibri"/>
                        </a:rPr>
                        <a:t> </a:t>
                      </a:r>
                      <a:r>
                        <a:rPr sz="1600" dirty="0">
                          <a:latin typeface="Calibri"/>
                          <a:cs typeface="Calibri"/>
                        </a:rPr>
                        <a:t>is</a:t>
                      </a:r>
                      <a:r>
                        <a:rPr sz="1600" spc="10" dirty="0">
                          <a:latin typeface="Calibri"/>
                          <a:cs typeface="Calibri"/>
                        </a:rPr>
                        <a:t> </a:t>
                      </a:r>
                      <a:r>
                        <a:rPr sz="1600" dirty="0">
                          <a:latin typeface="Calibri"/>
                          <a:cs typeface="Calibri"/>
                        </a:rPr>
                        <a:t>the</a:t>
                      </a:r>
                      <a:r>
                        <a:rPr sz="1600" spc="-20" dirty="0">
                          <a:latin typeface="Calibri"/>
                          <a:cs typeface="Calibri"/>
                        </a:rPr>
                        <a:t> </a:t>
                      </a:r>
                      <a:r>
                        <a:rPr sz="1600" spc="-5" dirty="0">
                          <a:latin typeface="Calibri"/>
                          <a:cs typeface="Calibri"/>
                        </a:rPr>
                        <a:t>second</a:t>
                      </a:r>
                      <a:r>
                        <a:rPr sz="1600" spc="5" dirty="0">
                          <a:latin typeface="Calibri"/>
                          <a:cs typeface="Calibri"/>
                        </a:rPr>
                        <a:t> </a:t>
                      </a:r>
                      <a:r>
                        <a:rPr sz="1600" dirty="0">
                          <a:latin typeface="Calibri"/>
                          <a:cs typeface="Calibri"/>
                        </a:rPr>
                        <a:t>&lt;p&gt;</a:t>
                      </a:r>
                      <a:r>
                        <a:rPr sz="1600" spc="-10" dirty="0">
                          <a:latin typeface="Calibri"/>
                          <a:cs typeface="Calibri"/>
                        </a:rPr>
                        <a:t> </a:t>
                      </a:r>
                      <a:r>
                        <a:rPr sz="1600" dirty="0">
                          <a:latin typeface="Calibri"/>
                          <a:cs typeface="Calibri"/>
                        </a:rPr>
                        <a:t>element</a:t>
                      </a:r>
                      <a:r>
                        <a:rPr sz="1600" spc="-20" dirty="0">
                          <a:latin typeface="Calibri"/>
                          <a:cs typeface="Calibri"/>
                        </a:rPr>
                        <a:t> </a:t>
                      </a:r>
                      <a:r>
                        <a:rPr sz="1600" spc="-5" dirty="0">
                          <a:latin typeface="Calibri"/>
                          <a:cs typeface="Calibri"/>
                        </a:rPr>
                        <a:t>of</a:t>
                      </a:r>
                      <a:r>
                        <a:rPr sz="1600" spc="5" dirty="0">
                          <a:latin typeface="Calibri"/>
                          <a:cs typeface="Calibri"/>
                        </a:rPr>
                        <a:t> </a:t>
                      </a:r>
                      <a:r>
                        <a:rPr sz="1600" dirty="0">
                          <a:latin typeface="Calibri"/>
                          <a:cs typeface="Calibri"/>
                        </a:rPr>
                        <a:t>its</a:t>
                      </a:r>
                      <a:r>
                        <a:rPr sz="1600" spc="-10" dirty="0">
                          <a:latin typeface="Calibri"/>
                          <a:cs typeface="Calibri"/>
                        </a:rPr>
                        <a:t> </a:t>
                      </a:r>
                      <a:r>
                        <a:rPr sz="1600" spc="-5" dirty="0">
                          <a:latin typeface="Calibri"/>
                          <a:cs typeface="Calibri"/>
                        </a:rPr>
                        <a:t>parent</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7"/>
                  </a:ext>
                </a:extLst>
              </a:tr>
            </a:tbl>
          </a:graphicData>
        </a:graphic>
      </p:graphicFrame>
      <p:sp>
        <p:nvSpPr>
          <p:cNvPr id="6" name="Rounded Rectangle 17">
            <a:extLst>
              <a:ext uri="{FF2B5EF4-FFF2-40B4-BE49-F238E27FC236}">
                <a16:creationId xmlns:a16="http://schemas.microsoft.com/office/drawing/2014/main" id="{4ADA0257-FAD5-8DCF-3395-F2071D31CBFF}"/>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0E2443AD-8AB8-463B-69E4-CB45520E9A28}"/>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843" y="512085"/>
            <a:ext cx="4596893" cy="695062"/>
          </a:xfrm>
          <a:prstGeom prst="rect">
            <a:avLst/>
          </a:prstGeom>
        </p:spPr>
        <p:txBody>
          <a:bodyPr vert="horz" wrap="square" lIns="0" tIns="17780" rIns="0" bIns="0" rtlCol="0">
            <a:spAutoFit/>
          </a:bodyPr>
          <a:lstStyle/>
          <a:p>
            <a:pPr marL="16933">
              <a:lnSpc>
                <a:spcPct val="100000"/>
              </a:lnSpc>
              <a:spcBef>
                <a:spcPts val="140"/>
              </a:spcBef>
            </a:pPr>
            <a:r>
              <a:rPr spc="100" dirty="0"/>
              <a:t>Pseudo-classes</a:t>
            </a:r>
          </a:p>
        </p:txBody>
      </p:sp>
      <p:pic>
        <p:nvPicPr>
          <p:cNvPr id="3" name="object 3"/>
          <p:cNvPicPr/>
          <p:nvPr/>
        </p:nvPicPr>
        <p:blipFill>
          <a:blip r:embed="rId2" cstate="print"/>
          <a:stretch>
            <a:fillRect/>
          </a:stretch>
        </p:blipFill>
        <p:spPr>
          <a:xfrm>
            <a:off x="3184144" y="1274851"/>
            <a:ext cx="5823712" cy="5071064"/>
          </a:xfrm>
          <a:prstGeom prst="rect">
            <a:avLst/>
          </a:prstGeom>
        </p:spPr>
      </p:pic>
      <p:sp>
        <p:nvSpPr>
          <p:cNvPr id="6" name="Rounded Rectangle 17">
            <a:extLst>
              <a:ext uri="{FF2B5EF4-FFF2-40B4-BE49-F238E27FC236}">
                <a16:creationId xmlns:a16="http://schemas.microsoft.com/office/drawing/2014/main" id="{F72AA5D1-47C3-7D77-0D2E-CB92AE253B3D}"/>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A04BFAED-9B3C-DC29-1B36-92E9ACF3EBA7}"/>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487" y="755451"/>
            <a:ext cx="4738783" cy="695062"/>
          </a:xfrm>
          <a:prstGeom prst="rect">
            <a:avLst/>
          </a:prstGeom>
        </p:spPr>
        <p:txBody>
          <a:bodyPr vert="horz" wrap="square" lIns="0" tIns="17780" rIns="0" bIns="0" rtlCol="0">
            <a:spAutoFit/>
          </a:bodyPr>
          <a:lstStyle/>
          <a:p>
            <a:pPr marL="16933">
              <a:lnSpc>
                <a:spcPct val="100000"/>
              </a:lnSpc>
              <a:spcBef>
                <a:spcPts val="140"/>
              </a:spcBef>
            </a:pPr>
            <a:r>
              <a:rPr spc="60" dirty="0"/>
              <a:t>P</a:t>
            </a:r>
            <a:r>
              <a:rPr spc="113" dirty="0"/>
              <a:t>se</a:t>
            </a:r>
            <a:r>
              <a:rPr spc="107" dirty="0"/>
              <a:t>ud</a:t>
            </a:r>
            <a:r>
              <a:rPr spc="133" dirty="0"/>
              <a:t>o</a:t>
            </a:r>
            <a:r>
              <a:rPr spc="107" dirty="0"/>
              <a:t>-</a:t>
            </a:r>
            <a:r>
              <a:rPr spc="113" dirty="0"/>
              <a:t>e</a:t>
            </a:r>
            <a:r>
              <a:rPr spc="120" dirty="0"/>
              <a:t>l</a:t>
            </a:r>
            <a:r>
              <a:rPr spc="93" dirty="0"/>
              <a:t>em</a:t>
            </a:r>
            <a:r>
              <a:rPr spc="113" dirty="0"/>
              <a:t>e</a:t>
            </a:r>
            <a:r>
              <a:rPr spc="73" dirty="0"/>
              <a:t>n</a:t>
            </a:r>
            <a:r>
              <a:rPr spc="107" dirty="0"/>
              <a:t>t</a:t>
            </a:r>
            <a:r>
              <a:rPr dirty="0"/>
              <a:t>s</a:t>
            </a:r>
          </a:p>
        </p:txBody>
      </p:sp>
      <p:graphicFrame>
        <p:nvGraphicFramePr>
          <p:cNvPr id="3" name="object 3"/>
          <p:cNvGraphicFramePr>
            <a:graphicFrameLocks noGrp="1"/>
          </p:cNvGraphicFramePr>
          <p:nvPr>
            <p:extLst>
              <p:ext uri="{D42A27DB-BD31-4B8C-83A1-F6EECF244321}">
                <p14:modId xmlns:p14="http://schemas.microsoft.com/office/powerpoint/2010/main" val="120512952"/>
              </p:ext>
            </p:extLst>
          </p:nvPr>
        </p:nvGraphicFramePr>
        <p:xfrm>
          <a:off x="475487" y="1707989"/>
          <a:ext cx="11239499" cy="1977810"/>
        </p:xfrm>
        <a:graphic>
          <a:graphicData uri="http://schemas.openxmlformats.org/drawingml/2006/table">
            <a:tbl>
              <a:tblPr firstRow="1" bandRow="1">
                <a:tableStyleId>{2D5ABB26-0587-4C30-8999-92F81FD0307C}</a:tableStyleId>
              </a:tblPr>
              <a:tblGrid>
                <a:gridCol w="1818640">
                  <a:extLst>
                    <a:ext uri="{9D8B030D-6E8A-4147-A177-3AD203B41FA5}">
                      <a16:colId xmlns:a16="http://schemas.microsoft.com/office/drawing/2014/main" val="20000"/>
                    </a:ext>
                  </a:extLst>
                </a:gridCol>
                <a:gridCol w="2354580">
                  <a:extLst>
                    <a:ext uri="{9D8B030D-6E8A-4147-A177-3AD203B41FA5}">
                      <a16:colId xmlns:a16="http://schemas.microsoft.com/office/drawing/2014/main" val="20001"/>
                    </a:ext>
                  </a:extLst>
                </a:gridCol>
                <a:gridCol w="7066279">
                  <a:extLst>
                    <a:ext uri="{9D8B030D-6E8A-4147-A177-3AD203B41FA5}">
                      <a16:colId xmlns:a16="http://schemas.microsoft.com/office/drawing/2014/main" val="20002"/>
                    </a:ext>
                  </a:extLst>
                </a:gridCol>
              </a:tblGrid>
              <a:tr h="494452">
                <a:tc>
                  <a:txBody>
                    <a:bodyPr/>
                    <a:lstStyle/>
                    <a:p>
                      <a:pPr marL="91440">
                        <a:lnSpc>
                          <a:spcPct val="100000"/>
                        </a:lnSpc>
                        <a:spcBef>
                          <a:spcPts val="270"/>
                        </a:spcBef>
                      </a:pPr>
                      <a:r>
                        <a:rPr sz="1900" b="1" dirty="0">
                          <a:solidFill>
                            <a:srgbClr val="212121"/>
                          </a:solidFill>
                          <a:latin typeface="Calibri"/>
                          <a:cs typeface="Calibri"/>
                        </a:rPr>
                        <a:t>Selector</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1440">
                        <a:lnSpc>
                          <a:spcPct val="100000"/>
                        </a:lnSpc>
                        <a:spcBef>
                          <a:spcPts val="270"/>
                        </a:spcBef>
                      </a:pPr>
                      <a:r>
                        <a:rPr sz="1900" b="1" spc="-5" dirty="0">
                          <a:solidFill>
                            <a:srgbClr val="212121"/>
                          </a:solidFill>
                          <a:latin typeface="Calibri"/>
                          <a:cs typeface="Calibri"/>
                        </a:rPr>
                        <a:t>Example</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1440">
                        <a:lnSpc>
                          <a:spcPct val="100000"/>
                        </a:lnSpc>
                        <a:spcBef>
                          <a:spcPts val="270"/>
                        </a:spcBef>
                      </a:pPr>
                      <a:r>
                        <a:rPr sz="1900" b="1" spc="-5" dirty="0">
                          <a:solidFill>
                            <a:srgbClr val="212121"/>
                          </a:solidFill>
                          <a:latin typeface="Calibri"/>
                          <a:cs typeface="Calibri"/>
                        </a:rPr>
                        <a:t>Example</a:t>
                      </a:r>
                      <a:r>
                        <a:rPr sz="1900" b="1" spc="-50" dirty="0">
                          <a:solidFill>
                            <a:srgbClr val="212121"/>
                          </a:solidFill>
                          <a:latin typeface="Calibri"/>
                          <a:cs typeface="Calibri"/>
                        </a:rPr>
                        <a:t> </a:t>
                      </a:r>
                      <a:r>
                        <a:rPr sz="1900" b="1" dirty="0">
                          <a:solidFill>
                            <a:srgbClr val="212121"/>
                          </a:solidFill>
                          <a:latin typeface="Calibri"/>
                          <a:cs typeface="Calibri"/>
                        </a:rPr>
                        <a:t>description</a:t>
                      </a:r>
                      <a:endParaRPr sz="19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extLst>
                  <a:ext uri="{0D108BD9-81ED-4DB2-BD59-A6C34878D82A}">
                    <a16:rowId xmlns:a16="http://schemas.microsoft.com/office/drawing/2014/main" val="10000"/>
                  </a:ext>
                </a:extLst>
              </a:tr>
              <a:tr h="494452">
                <a:tc>
                  <a:txBody>
                    <a:bodyPr/>
                    <a:lstStyle/>
                    <a:p>
                      <a:pPr marL="91440">
                        <a:lnSpc>
                          <a:spcPct val="100000"/>
                        </a:lnSpc>
                        <a:spcBef>
                          <a:spcPts val="290"/>
                        </a:spcBef>
                      </a:pPr>
                      <a:r>
                        <a:rPr sz="1600" b="1" spc="-5" dirty="0">
                          <a:solidFill>
                            <a:srgbClr val="212121"/>
                          </a:solidFill>
                          <a:latin typeface="Calibri"/>
                          <a:cs typeface="Calibri"/>
                        </a:rPr>
                        <a:t>::after</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solidFill>
                            <a:srgbClr val="212121"/>
                          </a:solidFill>
                          <a:latin typeface="Calibri"/>
                          <a:cs typeface="Calibri"/>
                        </a:rPr>
                        <a:t>p::after</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solidFill>
                            <a:srgbClr val="212121"/>
                          </a:solidFill>
                          <a:latin typeface="Calibri"/>
                          <a:cs typeface="Calibri"/>
                        </a:rPr>
                        <a:t>Insert</a:t>
                      </a:r>
                      <a:r>
                        <a:rPr sz="1600" spc="-20" dirty="0">
                          <a:solidFill>
                            <a:srgbClr val="212121"/>
                          </a:solidFill>
                          <a:latin typeface="Calibri"/>
                          <a:cs typeface="Calibri"/>
                        </a:rPr>
                        <a:t> </a:t>
                      </a:r>
                      <a:r>
                        <a:rPr sz="1600" spc="-5" dirty="0">
                          <a:solidFill>
                            <a:srgbClr val="212121"/>
                          </a:solidFill>
                          <a:latin typeface="Calibri"/>
                          <a:cs typeface="Calibri"/>
                        </a:rPr>
                        <a:t>something</a:t>
                      </a:r>
                      <a:r>
                        <a:rPr sz="1600" spc="-10" dirty="0">
                          <a:solidFill>
                            <a:srgbClr val="212121"/>
                          </a:solidFill>
                          <a:latin typeface="Calibri"/>
                          <a:cs typeface="Calibri"/>
                        </a:rPr>
                        <a:t> </a:t>
                      </a:r>
                      <a:r>
                        <a:rPr sz="1600" spc="-5" dirty="0">
                          <a:solidFill>
                            <a:srgbClr val="212121"/>
                          </a:solidFill>
                          <a:latin typeface="Calibri"/>
                          <a:cs typeface="Calibri"/>
                        </a:rPr>
                        <a:t>after</a:t>
                      </a:r>
                      <a:r>
                        <a:rPr sz="1600" spc="-20" dirty="0">
                          <a:solidFill>
                            <a:srgbClr val="212121"/>
                          </a:solidFill>
                          <a:latin typeface="Calibri"/>
                          <a:cs typeface="Calibri"/>
                        </a:rPr>
                        <a:t> </a:t>
                      </a:r>
                      <a:r>
                        <a:rPr sz="1600" dirty="0">
                          <a:solidFill>
                            <a:srgbClr val="212121"/>
                          </a:solidFill>
                          <a:latin typeface="Calibri"/>
                          <a:cs typeface="Calibri"/>
                        </a:rPr>
                        <a:t>the</a:t>
                      </a:r>
                      <a:r>
                        <a:rPr sz="1600" spc="-20" dirty="0">
                          <a:solidFill>
                            <a:srgbClr val="212121"/>
                          </a:solidFill>
                          <a:latin typeface="Calibri"/>
                          <a:cs typeface="Calibri"/>
                        </a:rPr>
                        <a:t> </a:t>
                      </a:r>
                      <a:r>
                        <a:rPr sz="1600" spc="-10" dirty="0">
                          <a:solidFill>
                            <a:srgbClr val="212121"/>
                          </a:solidFill>
                          <a:latin typeface="Calibri"/>
                          <a:cs typeface="Calibri"/>
                        </a:rPr>
                        <a:t>content</a:t>
                      </a:r>
                      <a:r>
                        <a:rPr sz="1600" spc="-20" dirty="0">
                          <a:solidFill>
                            <a:srgbClr val="212121"/>
                          </a:solidFill>
                          <a:latin typeface="Calibri"/>
                          <a:cs typeface="Calibri"/>
                        </a:rPr>
                        <a:t> </a:t>
                      </a:r>
                      <a:r>
                        <a:rPr sz="1600" spc="-5" dirty="0">
                          <a:solidFill>
                            <a:srgbClr val="212121"/>
                          </a:solidFill>
                          <a:latin typeface="Calibri"/>
                          <a:cs typeface="Calibri"/>
                        </a:rPr>
                        <a:t>of</a:t>
                      </a:r>
                      <a:r>
                        <a:rPr sz="1600" dirty="0">
                          <a:solidFill>
                            <a:srgbClr val="212121"/>
                          </a:solidFill>
                          <a:latin typeface="Calibri"/>
                          <a:cs typeface="Calibri"/>
                        </a:rPr>
                        <a:t> </a:t>
                      </a:r>
                      <a:r>
                        <a:rPr sz="1600" spc="-5" dirty="0">
                          <a:solidFill>
                            <a:srgbClr val="212121"/>
                          </a:solidFill>
                          <a:latin typeface="Calibri"/>
                          <a:cs typeface="Calibri"/>
                        </a:rPr>
                        <a:t>each</a:t>
                      </a:r>
                      <a:r>
                        <a:rPr sz="1600" spc="5" dirty="0">
                          <a:solidFill>
                            <a:srgbClr val="212121"/>
                          </a:solidFill>
                          <a:latin typeface="Calibri"/>
                          <a:cs typeface="Calibri"/>
                        </a:rPr>
                        <a:t> </a:t>
                      </a:r>
                      <a:r>
                        <a:rPr sz="1600" dirty="0">
                          <a:solidFill>
                            <a:srgbClr val="212121"/>
                          </a:solidFill>
                          <a:latin typeface="Calibri"/>
                          <a:cs typeface="Calibri"/>
                        </a:rPr>
                        <a:t>&lt;p&gt;</a:t>
                      </a:r>
                      <a:r>
                        <a:rPr sz="1600" spc="10" dirty="0">
                          <a:solidFill>
                            <a:srgbClr val="212121"/>
                          </a:solidFill>
                          <a:latin typeface="Calibri"/>
                          <a:cs typeface="Calibri"/>
                        </a:rPr>
                        <a:t> </a:t>
                      </a:r>
                      <a:r>
                        <a:rPr sz="1600" dirty="0">
                          <a:solidFill>
                            <a:srgbClr val="212121"/>
                          </a:solidFill>
                          <a:latin typeface="Calibri"/>
                          <a:cs typeface="Calibri"/>
                        </a:rPr>
                        <a:t>element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1"/>
                  </a:ext>
                </a:extLst>
              </a:tr>
              <a:tr h="494453">
                <a:tc>
                  <a:txBody>
                    <a:bodyPr/>
                    <a:lstStyle/>
                    <a:p>
                      <a:pPr marL="91440">
                        <a:lnSpc>
                          <a:spcPct val="100000"/>
                        </a:lnSpc>
                        <a:spcBef>
                          <a:spcPts val="290"/>
                        </a:spcBef>
                      </a:pPr>
                      <a:r>
                        <a:rPr sz="1600" b="1" spc="-5" dirty="0">
                          <a:solidFill>
                            <a:srgbClr val="212121"/>
                          </a:solidFill>
                          <a:latin typeface="Calibri"/>
                          <a:cs typeface="Calibri"/>
                        </a:rPr>
                        <a:t>::before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0"/>
                        </a:spcBef>
                      </a:pPr>
                      <a:r>
                        <a:rPr sz="1600" spc="-5" dirty="0">
                          <a:solidFill>
                            <a:srgbClr val="212121"/>
                          </a:solidFill>
                          <a:latin typeface="Calibri"/>
                          <a:cs typeface="Calibri"/>
                        </a:rPr>
                        <a:t>p::before</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0"/>
                        </a:spcBef>
                      </a:pPr>
                      <a:r>
                        <a:rPr sz="1600" spc="-5" dirty="0">
                          <a:solidFill>
                            <a:srgbClr val="212121"/>
                          </a:solidFill>
                          <a:latin typeface="Calibri"/>
                          <a:cs typeface="Calibri"/>
                        </a:rPr>
                        <a:t>Insert</a:t>
                      </a:r>
                      <a:r>
                        <a:rPr sz="1600" spc="-15" dirty="0">
                          <a:solidFill>
                            <a:srgbClr val="212121"/>
                          </a:solidFill>
                          <a:latin typeface="Calibri"/>
                          <a:cs typeface="Calibri"/>
                        </a:rPr>
                        <a:t> </a:t>
                      </a:r>
                      <a:r>
                        <a:rPr sz="1600" spc="-5" dirty="0">
                          <a:solidFill>
                            <a:srgbClr val="212121"/>
                          </a:solidFill>
                          <a:latin typeface="Calibri"/>
                          <a:cs typeface="Calibri"/>
                        </a:rPr>
                        <a:t>something</a:t>
                      </a:r>
                      <a:r>
                        <a:rPr sz="1600" spc="-10" dirty="0">
                          <a:solidFill>
                            <a:srgbClr val="212121"/>
                          </a:solidFill>
                          <a:latin typeface="Calibri"/>
                          <a:cs typeface="Calibri"/>
                        </a:rPr>
                        <a:t> before</a:t>
                      </a:r>
                      <a:r>
                        <a:rPr sz="1600" spc="-20" dirty="0">
                          <a:solidFill>
                            <a:srgbClr val="212121"/>
                          </a:solidFill>
                          <a:latin typeface="Calibri"/>
                          <a:cs typeface="Calibri"/>
                        </a:rPr>
                        <a:t> </a:t>
                      </a:r>
                      <a:r>
                        <a:rPr sz="1600" dirty="0">
                          <a:solidFill>
                            <a:srgbClr val="212121"/>
                          </a:solidFill>
                          <a:latin typeface="Calibri"/>
                          <a:cs typeface="Calibri"/>
                        </a:rPr>
                        <a:t>the</a:t>
                      </a:r>
                      <a:r>
                        <a:rPr sz="1600" spc="-5" dirty="0">
                          <a:solidFill>
                            <a:srgbClr val="212121"/>
                          </a:solidFill>
                          <a:latin typeface="Calibri"/>
                          <a:cs typeface="Calibri"/>
                        </a:rPr>
                        <a:t> </a:t>
                      </a:r>
                      <a:r>
                        <a:rPr sz="1600" spc="-10" dirty="0">
                          <a:solidFill>
                            <a:srgbClr val="212121"/>
                          </a:solidFill>
                          <a:latin typeface="Calibri"/>
                          <a:cs typeface="Calibri"/>
                        </a:rPr>
                        <a:t>content</a:t>
                      </a:r>
                      <a:r>
                        <a:rPr sz="1600" spc="-30" dirty="0">
                          <a:solidFill>
                            <a:srgbClr val="212121"/>
                          </a:solidFill>
                          <a:latin typeface="Calibri"/>
                          <a:cs typeface="Calibri"/>
                        </a:rPr>
                        <a:t> </a:t>
                      </a:r>
                      <a:r>
                        <a:rPr sz="1600" spc="-5" dirty="0">
                          <a:solidFill>
                            <a:srgbClr val="212121"/>
                          </a:solidFill>
                          <a:latin typeface="Calibri"/>
                          <a:cs typeface="Calibri"/>
                        </a:rPr>
                        <a:t>of</a:t>
                      </a:r>
                      <a:r>
                        <a:rPr sz="1600" spc="10" dirty="0">
                          <a:solidFill>
                            <a:srgbClr val="212121"/>
                          </a:solidFill>
                          <a:latin typeface="Calibri"/>
                          <a:cs typeface="Calibri"/>
                        </a:rPr>
                        <a:t> </a:t>
                      </a:r>
                      <a:r>
                        <a:rPr sz="1600" spc="-5" dirty="0">
                          <a:solidFill>
                            <a:srgbClr val="212121"/>
                          </a:solidFill>
                          <a:latin typeface="Calibri"/>
                          <a:cs typeface="Calibri"/>
                        </a:rPr>
                        <a:t>each </a:t>
                      </a:r>
                      <a:r>
                        <a:rPr sz="1600" dirty="0">
                          <a:solidFill>
                            <a:srgbClr val="212121"/>
                          </a:solidFill>
                          <a:latin typeface="Calibri"/>
                          <a:cs typeface="Calibri"/>
                        </a:rPr>
                        <a:t>&lt;p&gt; element</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2"/>
                  </a:ext>
                </a:extLst>
              </a:tr>
              <a:tr h="494453">
                <a:tc>
                  <a:txBody>
                    <a:bodyPr/>
                    <a:lstStyle/>
                    <a:p>
                      <a:pPr marL="91440">
                        <a:lnSpc>
                          <a:spcPct val="100000"/>
                        </a:lnSpc>
                        <a:spcBef>
                          <a:spcPts val="290"/>
                        </a:spcBef>
                      </a:pPr>
                      <a:r>
                        <a:rPr sz="1600" b="1" spc="-10" dirty="0">
                          <a:solidFill>
                            <a:srgbClr val="212121"/>
                          </a:solidFill>
                          <a:latin typeface="Calibri"/>
                          <a:cs typeface="Calibri"/>
                        </a:rPr>
                        <a:t>::first-letter</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solidFill>
                            <a:srgbClr val="212121"/>
                          </a:solidFill>
                          <a:latin typeface="Calibri"/>
                          <a:cs typeface="Calibri"/>
                        </a:rPr>
                        <a:t>p::first-letter</a:t>
                      </a:r>
                      <a:endParaRPr sz="160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0"/>
                        </a:spcBef>
                      </a:pPr>
                      <a:r>
                        <a:rPr sz="1600" spc="-5" dirty="0">
                          <a:solidFill>
                            <a:srgbClr val="212121"/>
                          </a:solidFill>
                          <a:latin typeface="Calibri"/>
                          <a:cs typeface="Calibri"/>
                        </a:rPr>
                        <a:t>Selects</a:t>
                      </a:r>
                      <a:r>
                        <a:rPr sz="1600" spc="-10" dirty="0">
                          <a:solidFill>
                            <a:srgbClr val="212121"/>
                          </a:solidFill>
                          <a:latin typeface="Calibri"/>
                          <a:cs typeface="Calibri"/>
                        </a:rPr>
                        <a:t> </a:t>
                      </a:r>
                      <a:r>
                        <a:rPr sz="1600" dirty="0">
                          <a:solidFill>
                            <a:srgbClr val="212121"/>
                          </a:solidFill>
                          <a:latin typeface="Calibri"/>
                          <a:cs typeface="Calibri"/>
                        </a:rPr>
                        <a:t>the</a:t>
                      </a:r>
                      <a:r>
                        <a:rPr sz="1600" spc="-10" dirty="0">
                          <a:solidFill>
                            <a:srgbClr val="212121"/>
                          </a:solidFill>
                          <a:latin typeface="Calibri"/>
                          <a:cs typeface="Calibri"/>
                        </a:rPr>
                        <a:t> first</a:t>
                      </a:r>
                      <a:r>
                        <a:rPr sz="1600" spc="-20" dirty="0">
                          <a:solidFill>
                            <a:srgbClr val="212121"/>
                          </a:solidFill>
                          <a:latin typeface="Calibri"/>
                          <a:cs typeface="Calibri"/>
                        </a:rPr>
                        <a:t> </a:t>
                      </a:r>
                      <a:r>
                        <a:rPr sz="1600" spc="-5" dirty="0">
                          <a:solidFill>
                            <a:srgbClr val="212121"/>
                          </a:solidFill>
                          <a:latin typeface="Calibri"/>
                          <a:cs typeface="Calibri"/>
                        </a:rPr>
                        <a:t>letter</a:t>
                      </a:r>
                      <a:r>
                        <a:rPr sz="1600" spc="-25" dirty="0">
                          <a:solidFill>
                            <a:srgbClr val="212121"/>
                          </a:solidFill>
                          <a:latin typeface="Calibri"/>
                          <a:cs typeface="Calibri"/>
                        </a:rPr>
                        <a:t> </a:t>
                      </a:r>
                      <a:r>
                        <a:rPr sz="1600" spc="-5" dirty="0">
                          <a:solidFill>
                            <a:srgbClr val="212121"/>
                          </a:solidFill>
                          <a:latin typeface="Calibri"/>
                          <a:cs typeface="Calibri"/>
                        </a:rPr>
                        <a:t>of every</a:t>
                      </a:r>
                      <a:r>
                        <a:rPr sz="1600" spc="-15" dirty="0">
                          <a:solidFill>
                            <a:srgbClr val="212121"/>
                          </a:solidFill>
                          <a:latin typeface="Calibri"/>
                          <a:cs typeface="Calibri"/>
                        </a:rPr>
                        <a:t> </a:t>
                      </a:r>
                      <a:r>
                        <a:rPr sz="1600" dirty="0">
                          <a:solidFill>
                            <a:srgbClr val="212121"/>
                          </a:solidFill>
                          <a:latin typeface="Calibri"/>
                          <a:cs typeface="Calibri"/>
                        </a:rPr>
                        <a:t>&lt;p&gt;</a:t>
                      </a:r>
                      <a:r>
                        <a:rPr sz="1600" spc="-10" dirty="0">
                          <a:solidFill>
                            <a:srgbClr val="212121"/>
                          </a:solidFill>
                          <a:latin typeface="Calibri"/>
                          <a:cs typeface="Calibri"/>
                        </a:rPr>
                        <a:t> </a:t>
                      </a:r>
                      <a:r>
                        <a:rPr sz="1600" dirty="0">
                          <a:solidFill>
                            <a:srgbClr val="212121"/>
                          </a:solidFill>
                          <a:latin typeface="Calibri"/>
                          <a:cs typeface="Calibri"/>
                        </a:rPr>
                        <a:t>element</a:t>
                      </a:r>
                      <a:endParaRPr sz="1600" dirty="0">
                        <a:latin typeface="Calibri"/>
                        <a:cs typeface="Calibri"/>
                      </a:endParaRPr>
                    </a:p>
                  </a:txBody>
                  <a:tcPr marL="0" marR="0" marT="491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3"/>
                  </a:ext>
                </a:extLst>
              </a:tr>
            </a:tbl>
          </a:graphicData>
        </a:graphic>
      </p:graphicFrame>
      <p:pic>
        <p:nvPicPr>
          <p:cNvPr id="4" name="object 4"/>
          <p:cNvPicPr/>
          <p:nvPr/>
        </p:nvPicPr>
        <p:blipFill>
          <a:blip r:embed="rId2" cstate="print"/>
          <a:stretch>
            <a:fillRect/>
          </a:stretch>
        </p:blipFill>
        <p:spPr>
          <a:xfrm>
            <a:off x="483191" y="3965203"/>
            <a:ext cx="2546096" cy="2097023"/>
          </a:xfrm>
          <a:prstGeom prst="rect">
            <a:avLst/>
          </a:prstGeom>
        </p:spPr>
      </p:pic>
      <p:pic>
        <p:nvPicPr>
          <p:cNvPr id="5" name="object 5"/>
          <p:cNvPicPr/>
          <p:nvPr/>
        </p:nvPicPr>
        <p:blipFill>
          <a:blip r:embed="rId3" cstate="print"/>
          <a:stretch>
            <a:fillRect/>
          </a:stretch>
        </p:blipFill>
        <p:spPr>
          <a:xfrm>
            <a:off x="3620600" y="4475469"/>
            <a:ext cx="4267200" cy="1218964"/>
          </a:xfrm>
          <a:prstGeom prst="rect">
            <a:avLst/>
          </a:prstGeom>
        </p:spPr>
      </p:pic>
      <p:sp>
        <p:nvSpPr>
          <p:cNvPr id="8" name="Rounded Rectangle 17">
            <a:extLst>
              <a:ext uri="{FF2B5EF4-FFF2-40B4-BE49-F238E27FC236}">
                <a16:creationId xmlns:a16="http://schemas.microsoft.com/office/drawing/2014/main" id="{076F5894-85D3-89D3-A89A-78BC7EAD85D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64880B50-D256-5334-7CF7-D4EC9EA13EE4}"/>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899621"/>
            <a:ext cx="5632162" cy="695062"/>
          </a:xfrm>
          <a:prstGeom prst="rect">
            <a:avLst/>
          </a:prstGeom>
        </p:spPr>
        <p:txBody>
          <a:bodyPr vert="horz" wrap="square" lIns="0" tIns="17780" rIns="0" bIns="0" rtlCol="0">
            <a:spAutoFit/>
          </a:bodyPr>
          <a:lstStyle/>
          <a:p>
            <a:pPr marL="16933">
              <a:lnSpc>
                <a:spcPct val="100000"/>
              </a:lnSpc>
              <a:spcBef>
                <a:spcPts val="140"/>
              </a:spcBef>
            </a:pPr>
            <a:r>
              <a:rPr spc="60" dirty="0"/>
              <a:t>P</a:t>
            </a:r>
            <a:r>
              <a:rPr spc="113" dirty="0"/>
              <a:t>se</a:t>
            </a:r>
            <a:r>
              <a:rPr spc="107" dirty="0"/>
              <a:t>ud</a:t>
            </a:r>
            <a:r>
              <a:rPr spc="133" dirty="0"/>
              <a:t>o</a:t>
            </a:r>
            <a:r>
              <a:rPr spc="107" dirty="0"/>
              <a:t>-</a:t>
            </a:r>
            <a:r>
              <a:rPr spc="113" dirty="0"/>
              <a:t>e</a:t>
            </a:r>
            <a:r>
              <a:rPr spc="120" dirty="0"/>
              <a:t>l</a:t>
            </a:r>
            <a:r>
              <a:rPr spc="93" dirty="0"/>
              <a:t>em</a:t>
            </a:r>
            <a:r>
              <a:rPr spc="113" dirty="0"/>
              <a:t>e</a:t>
            </a:r>
            <a:r>
              <a:rPr spc="73" dirty="0"/>
              <a:t>n</a:t>
            </a:r>
            <a:r>
              <a:rPr spc="107" dirty="0"/>
              <a:t>t</a:t>
            </a:r>
            <a:r>
              <a:rPr dirty="0"/>
              <a:t>s</a:t>
            </a:r>
          </a:p>
        </p:txBody>
      </p:sp>
      <p:pic>
        <p:nvPicPr>
          <p:cNvPr id="3" name="object 3"/>
          <p:cNvPicPr/>
          <p:nvPr/>
        </p:nvPicPr>
        <p:blipFill>
          <a:blip r:embed="rId2" cstate="print"/>
          <a:stretch>
            <a:fillRect/>
          </a:stretch>
        </p:blipFill>
        <p:spPr>
          <a:xfrm>
            <a:off x="486435" y="1606121"/>
            <a:ext cx="3359352" cy="4529328"/>
          </a:xfrm>
          <a:prstGeom prst="rect">
            <a:avLst/>
          </a:prstGeom>
        </p:spPr>
      </p:pic>
      <p:grpSp>
        <p:nvGrpSpPr>
          <p:cNvPr id="4" name="object 4"/>
          <p:cNvGrpSpPr/>
          <p:nvPr/>
        </p:nvGrpSpPr>
        <p:grpSpPr>
          <a:xfrm>
            <a:off x="4540927" y="3546089"/>
            <a:ext cx="6121400" cy="649393"/>
            <a:chOff x="3405695" y="2434907"/>
            <a:chExt cx="4591050" cy="487045"/>
          </a:xfrm>
        </p:grpSpPr>
        <p:pic>
          <p:nvPicPr>
            <p:cNvPr id="5" name="object 5"/>
            <p:cNvPicPr/>
            <p:nvPr/>
          </p:nvPicPr>
          <p:blipFill>
            <a:blip r:embed="rId3" cstate="print"/>
            <a:stretch>
              <a:fillRect/>
            </a:stretch>
          </p:blipFill>
          <p:spPr>
            <a:xfrm>
              <a:off x="3474779" y="2444496"/>
              <a:ext cx="4192144" cy="371542"/>
            </a:xfrm>
            <a:prstGeom prst="rect">
              <a:avLst/>
            </a:prstGeom>
          </p:spPr>
        </p:pic>
        <p:sp>
          <p:nvSpPr>
            <p:cNvPr id="6" name="object 6"/>
            <p:cNvSpPr/>
            <p:nvPr/>
          </p:nvSpPr>
          <p:spPr>
            <a:xfrm>
              <a:off x="3410458" y="2439670"/>
              <a:ext cx="4581525" cy="477520"/>
            </a:xfrm>
            <a:custGeom>
              <a:avLst/>
              <a:gdLst/>
              <a:ahLst/>
              <a:cxnLst/>
              <a:rect l="l" t="t" r="r" b="b"/>
              <a:pathLst>
                <a:path w="4581525" h="477519">
                  <a:moveTo>
                    <a:pt x="0" y="477393"/>
                  </a:moveTo>
                  <a:lnTo>
                    <a:pt x="4581524" y="477393"/>
                  </a:lnTo>
                  <a:lnTo>
                    <a:pt x="4581524" y="0"/>
                  </a:lnTo>
                  <a:lnTo>
                    <a:pt x="0" y="0"/>
                  </a:lnTo>
                  <a:lnTo>
                    <a:pt x="0" y="477393"/>
                  </a:lnTo>
                  <a:close/>
                </a:path>
              </a:pathLst>
            </a:custGeom>
            <a:ln w="9525">
              <a:solidFill>
                <a:srgbClr val="212121"/>
              </a:solidFill>
            </a:ln>
          </p:spPr>
          <p:txBody>
            <a:bodyPr wrap="square" lIns="0" tIns="0" rIns="0" bIns="0" rtlCol="0"/>
            <a:lstStyle/>
            <a:p>
              <a:endParaRPr sz="2400"/>
            </a:p>
          </p:txBody>
        </p:sp>
      </p:grpSp>
      <p:sp>
        <p:nvSpPr>
          <p:cNvPr id="9" name="Rounded Rectangle 17">
            <a:extLst>
              <a:ext uri="{FF2B5EF4-FFF2-40B4-BE49-F238E27FC236}">
                <a16:creationId xmlns:a16="http://schemas.microsoft.com/office/drawing/2014/main" id="{D5897A1F-EE7E-A639-0E13-C8285D952003}"/>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0" name="Picture 2" descr="KL Deemed to be University Logo">
            <a:extLst>
              <a:ext uri="{FF2B5EF4-FFF2-40B4-BE49-F238E27FC236}">
                <a16:creationId xmlns:a16="http://schemas.microsoft.com/office/drawing/2014/main" id="{ED4C9D3F-ACC2-EA8B-7A25-258F9E27176F}"/>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7" y="865548"/>
            <a:ext cx="5632162" cy="695062"/>
          </a:xfrm>
          <a:prstGeom prst="rect">
            <a:avLst/>
          </a:prstGeom>
        </p:spPr>
        <p:txBody>
          <a:bodyPr vert="horz" wrap="square" lIns="0" tIns="17780" rIns="0" bIns="0" rtlCol="0">
            <a:spAutoFit/>
          </a:bodyPr>
          <a:lstStyle/>
          <a:p>
            <a:pPr marL="16933">
              <a:lnSpc>
                <a:spcPct val="100000"/>
              </a:lnSpc>
              <a:spcBef>
                <a:spcPts val="140"/>
              </a:spcBef>
            </a:pPr>
            <a:r>
              <a:rPr spc="93" dirty="0"/>
              <a:t>Grouping</a:t>
            </a:r>
            <a:r>
              <a:rPr spc="133" dirty="0"/>
              <a:t> </a:t>
            </a:r>
            <a:r>
              <a:rPr spc="93" dirty="0"/>
              <a:t>selectors</a:t>
            </a:r>
          </a:p>
        </p:txBody>
      </p:sp>
      <p:pic>
        <p:nvPicPr>
          <p:cNvPr id="3" name="object 3"/>
          <p:cNvPicPr/>
          <p:nvPr/>
        </p:nvPicPr>
        <p:blipFill>
          <a:blip r:embed="rId2" cstate="print"/>
          <a:stretch>
            <a:fillRect/>
          </a:stretch>
        </p:blipFill>
        <p:spPr>
          <a:xfrm>
            <a:off x="2269743" y="1760551"/>
            <a:ext cx="7652512" cy="4486655"/>
          </a:xfrm>
          <a:prstGeom prst="rect">
            <a:avLst/>
          </a:prstGeom>
        </p:spPr>
      </p:pic>
      <p:pic>
        <p:nvPicPr>
          <p:cNvPr id="7" name="Picture 2" descr="KL Deemed to be University Logo">
            <a:extLst>
              <a:ext uri="{FF2B5EF4-FFF2-40B4-BE49-F238E27FC236}">
                <a16:creationId xmlns:a16="http://schemas.microsoft.com/office/drawing/2014/main" id="{05D7DAD2-79C3-6D22-2732-F3D07B54A4C8}"/>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
        <p:nvSpPr>
          <p:cNvPr id="8" name="Rounded Rectangle 17">
            <a:extLst>
              <a:ext uri="{FF2B5EF4-FFF2-40B4-BE49-F238E27FC236}">
                <a16:creationId xmlns:a16="http://schemas.microsoft.com/office/drawing/2014/main" id="{B7BB308C-F947-0A08-209A-F007000A41AE}"/>
              </a:ext>
            </a:extLst>
          </p:cNvPr>
          <p:cNvSpPr/>
          <p:nvPr/>
        </p:nvSpPr>
        <p:spPr>
          <a:xfrm>
            <a:off x="3279918" y="89614"/>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786" y="1009979"/>
            <a:ext cx="4407707" cy="695062"/>
          </a:xfrm>
          <a:prstGeom prst="rect">
            <a:avLst/>
          </a:prstGeom>
        </p:spPr>
        <p:txBody>
          <a:bodyPr vert="horz" wrap="square" lIns="0" tIns="17780" rIns="0" bIns="0" rtlCol="0">
            <a:spAutoFit/>
          </a:bodyPr>
          <a:lstStyle/>
          <a:p>
            <a:pPr marL="16933">
              <a:lnSpc>
                <a:spcPct val="100000"/>
              </a:lnSpc>
              <a:spcBef>
                <a:spcPts val="140"/>
              </a:spcBef>
            </a:pPr>
            <a:r>
              <a:rPr spc="100" dirty="0"/>
              <a:t>Inheritance</a:t>
            </a:r>
          </a:p>
        </p:txBody>
      </p:sp>
      <p:pic>
        <p:nvPicPr>
          <p:cNvPr id="3" name="object 3"/>
          <p:cNvPicPr/>
          <p:nvPr/>
        </p:nvPicPr>
        <p:blipFill>
          <a:blip r:embed="rId2" cstate="print"/>
          <a:stretch>
            <a:fillRect/>
          </a:stretch>
        </p:blipFill>
        <p:spPr>
          <a:xfrm>
            <a:off x="463786" y="1846526"/>
            <a:ext cx="4096512" cy="3391407"/>
          </a:xfrm>
          <a:prstGeom prst="rect">
            <a:avLst/>
          </a:prstGeom>
        </p:spPr>
      </p:pic>
      <p:pic>
        <p:nvPicPr>
          <p:cNvPr id="4" name="object 4"/>
          <p:cNvPicPr/>
          <p:nvPr/>
        </p:nvPicPr>
        <p:blipFill>
          <a:blip r:embed="rId3" cstate="print"/>
          <a:stretch>
            <a:fillRect/>
          </a:stretch>
        </p:blipFill>
        <p:spPr>
          <a:xfrm>
            <a:off x="5399514" y="1793696"/>
            <a:ext cx="5126735" cy="1932431"/>
          </a:xfrm>
          <a:prstGeom prst="rect">
            <a:avLst/>
          </a:prstGeom>
        </p:spPr>
      </p:pic>
      <p:grpSp>
        <p:nvGrpSpPr>
          <p:cNvPr id="5" name="object 5"/>
          <p:cNvGrpSpPr/>
          <p:nvPr/>
        </p:nvGrpSpPr>
        <p:grpSpPr>
          <a:xfrm>
            <a:off x="5386730" y="4095358"/>
            <a:ext cx="2659380" cy="1155700"/>
            <a:chOff x="4051871" y="2764091"/>
            <a:chExt cx="1994535" cy="866775"/>
          </a:xfrm>
        </p:grpSpPr>
        <p:pic>
          <p:nvPicPr>
            <p:cNvPr id="6" name="object 6"/>
            <p:cNvPicPr/>
            <p:nvPr/>
          </p:nvPicPr>
          <p:blipFill>
            <a:blip r:embed="rId4" cstate="print"/>
            <a:stretch>
              <a:fillRect/>
            </a:stretch>
          </p:blipFill>
          <p:spPr>
            <a:xfrm>
              <a:off x="4233367" y="2828465"/>
              <a:ext cx="1378915" cy="708554"/>
            </a:xfrm>
            <a:prstGeom prst="rect">
              <a:avLst/>
            </a:prstGeom>
          </p:spPr>
        </p:pic>
        <p:sp>
          <p:nvSpPr>
            <p:cNvPr id="7" name="object 7"/>
            <p:cNvSpPr/>
            <p:nvPr/>
          </p:nvSpPr>
          <p:spPr>
            <a:xfrm>
              <a:off x="4056634" y="2768854"/>
              <a:ext cx="1985010" cy="857250"/>
            </a:xfrm>
            <a:custGeom>
              <a:avLst/>
              <a:gdLst/>
              <a:ahLst/>
              <a:cxnLst/>
              <a:rect l="l" t="t" r="r" b="b"/>
              <a:pathLst>
                <a:path w="1985010" h="857250">
                  <a:moveTo>
                    <a:pt x="0" y="856869"/>
                  </a:moveTo>
                  <a:lnTo>
                    <a:pt x="1984629" y="856869"/>
                  </a:lnTo>
                  <a:lnTo>
                    <a:pt x="1984629" y="0"/>
                  </a:lnTo>
                  <a:lnTo>
                    <a:pt x="0" y="0"/>
                  </a:lnTo>
                  <a:lnTo>
                    <a:pt x="0" y="856869"/>
                  </a:lnTo>
                  <a:close/>
                </a:path>
              </a:pathLst>
            </a:custGeom>
            <a:ln w="9524">
              <a:solidFill>
                <a:srgbClr val="212121"/>
              </a:solidFill>
            </a:ln>
          </p:spPr>
          <p:txBody>
            <a:bodyPr wrap="square" lIns="0" tIns="0" rIns="0" bIns="0" rtlCol="0"/>
            <a:lstStyle/>
            <a:p>
              <a:endParaRPr sz="2400"/>
            </a:p>
          </p:txBody>
        </p:sp>
      </p:grpSp>
      <p:pic>
        <p:nvPicPr>
          <p:cNvPr id="10" name="Picture 2" descr="KL Deemed to be University Logo">
            <a:extLst>
              <a:ext uri="{FF2B5EF4-FFF2-40B4-BE49-F238E27FC236}">
                <a16:creationId xmlns:a16="http://schemas.microsoft.com/office/drawing/2014/main" id="{0CE7912A-A6C7-A8DA-EAA1-3159BB61C9B6}"/>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
        <p:nvSpPr>
          <p:cNvPr id="11" name="Rounded Rectangle 17">
            <a:extLst>
              <a:ext uri="{FF2B5EF4-FFF2-40B4-BE49-F238E27FC236}">
                <a16:creationId xmlns:a16="http://schemas.microsoft.com/office/drawing/2014/main" id="{69C88A34-0BF9-D1CB-BDE0-DEC9318B8206}"/>
              </a:ext>
            </a:extLst>
          </p:cNvPr>
          <p:cNvSpPr/>
          <p:nvPr/>
        </p:nvSpPr>
        <p:spPr>
          <a:xfrm>
            <a:off x="3279918" y="89614"/>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594525"/>
            <a:ext cx="3556369" cy="695062"/>
          </a:xfrm>
          <a:prstGeom prst="rect">
            <a:avLst/>
          </a:prstGeom>
        </p:spPr>
        <p:txBody>
          <a:bodyPr vert="horz" wrap="square" lIns="0" tIns="17780" rIns="0" bIns="0" rtlCol="0">
            <a:spAutoFit/>
          </a:bodyPr>
          <a:lstStyle/>
          <a:p>
            <a:pPr marL="16933">
              <a:lnSpc>
                <a:spcPct val="100000"/>
              </a:lnSpc>
              <a:spcBef>
                <a:spcPts val="140"/>
              </a:spcBef>
            </a:pPr>
            <a:r>
              <a:rPr spc="87" dirty="0"/>
              <a:t>!important</a:t>
            </a:r>
          </a:p>
        </p:txBody>
      </p:sp>
      <p:sp>
        <p:nvSpPr>
          <p:cNvPr id="3" name="object 3"/>
          <p:cNvSpPr txBox="1"/>
          <p:nvPr/>
        </p:nvSpPr>
        <p:spPr>
          <a:xfrm>
            <a:off x="459367" y="1394461"/>
            <a:ext cx="4890347" cy="2072619"/>
          </a:xfrm>
          <a:prstGeom prst="rect">
            <a:avLst/>
          </a:prstGeom>
        </p:spPr>
        <p:txBody>
          <a:bodyPr vert="horz" wrap="square" lIns="0" tIns="38100" rIns="0" bIns="0" rtlCol="0">
            <a:spAutoFit/>
          </a:bodyPr>
          <a:lstStyle/>
          <a:p>
            <a:pPr marL="16933" marR="423323">
              <a:lnSpc>
                <a:spcPts val="2133"/>
              </a:lnSpc>
              <a:spcBef>
                <a:spcPts val="300"/>
              </a:spcBef>
            </a:pPr>
            <a:r>
              <a:rPr sz="1867" spc="-7" dirty="0">
                <a:solidFill>
                  <a:srgbClr val="3E3E3E"/>
                </a:solidFill>
                <a:latin typeface="Calibri"/>
                <a:cs typeface="Calibri"/>
              </a:rPr>
              <a:t>!important declaration </a:t>
            </a:r>
            <a:r>
              <a:rPr sz="1867" spc="-7" dirty="0">
                <a:solidFill>
                  <a:srgbClr val="006CBE"/>
                </a:solidFill>
                <a:latin typeface="Calibri"/>
                <a:cs typeface="Calibri"/>
              </a:rPr>
              <a:t>overides </a:t>
            </a:r>
            <a:r>
              <a:rPr sz="1867" spc="-13" dirty="0">
                <a:solidFill>
                  <a:srgbClr val="3E3E3E"/>
                </a:solidFill>
                <a:latin typeface="Calibri"/>
                <a:cs typeface="Calibri"/>
              </a:rPr>
              <a:t>any </a:t>
            </a:r>
            <a:r>
              <a:rPr sz="1867" spc="-7" dirty="0">
                <a:solidFill>
                  <a:srgbClr val="3E3E3E"/>
                </a:solidFill>
                <a:latin typeface="Calibri"/>
                <a:cs typeface="Calibri"/>
              </a:rPr>
              <a:t>other CSS </a:t>
            </a:r>
            <a:r>
              <a:rPr sz="1867" spc="-407" dirty="0">
                <a:solidFill>
                  <a:srgbClr val="3E3E3E"/>
                </a:solidFill>
                <a:latin typeface="Calibri"/>
                <a:cs typeface="Calibri"/>
              </a:rPr>
              <a:t> </a:t>
            </a:r>
            <a:r>
              <a:rPr sz="1867" spc="-7" dirty="0">
                <a:solidFill>
                  <a:srgbClr val="3E3E3E"/>
                </a:solidFill>
                <a:latin typeface="Calibri"/>
                <a:cs typeface="Calibri"/>
              </a:rPr>
              <a:t>declaration.</a:t>
            </a:r>
            <a:endParaRPr sz="1867">
              <a:latin typeface="Calibri"/>
              <a:cs typeface="Calibri"/>
            </a:endParaRPr>
          </a:p>
          <a:p>
            <a:pPr>
              <a:lnSpc>
                <a:spcPct val="100000"/>
              </a:lnSpc>
            </a:pPr>
            <a:endParaRPr sz="1867">
              <a:latin typeface="Calibri"/>
              <a:cs typeface="Calibri"/>
            </a:endParaRPr>
          </a:p>
          <a:p>
            <a:pPr marL="16933">
              <a:spcBef>
                <a:spcPts val="1292"/>
              </a:spcBef>
            </a:pPr>
            <a:r>
              <a:rPr sz="1867" dirty="0">
                <a:solidFill>
                  <a:srgbClr val="7E0000"/>
                </a:solidFill>
                <a:latin typeface="Consolas"/>
                <a:cs typeface="Consolas"/>
              </a:rPr>
              <a:t>selector</a:t>
            </a:r>
            <a:r>
              <a:rPr sz="1867" spc="-47" dirty="0">
                <a:solidFill>
                  <a:srgbClr val="7E0000"/>
                </a:solidFill>
                <a:latin typeface="Consolas"/>
                <a:cs typeface="Consolas"/>
              </a:rPr>
              <a:t> </a:t>
            </a:r>
            <a:r>
              <a:rPr sz="1867" dirty="0">
                <a:solidFill>
                  <a:srgbClr val="212121"/>
                </a:solidFill>
                <a:latin typeface="Consolas"/>
                <a:cs typeface="Consolas"/>
              </a:rPr>
              <a:t>{</a:t>
            </a:r>
            <a:endParaRPr sz="1867">
              <a:latin typeface="Consolas"/>
              <a:cs typeface="Consolas"/>
            </a:endParaRPr>
          </a:p>
          <a:p>
            <a:pPr marL="146470">
              <a:spcBef>
                <a:spcPts val="707"/>
              </a:spcBef>
            </a:pPr>
            <a:r>
              <a:rPr sz="1867" dirty="0">
                <a:solidFill>
                  <a:srgbClr val="FF0000"/>
                </a:solidFill>
                <a:latin typeface="Consolas"/>
                <a:cs typeface="Consolas"/>
              </a:rPr>
              <a:t>property</a:t>
            </a:r>
            <a:r>
              <a:rPr sz="1867" dirty="0">
                <a:solidFill>
                  <a:srgbClr val="212121"/>
                </a:solidFill>
                <a:latin typeface="Consolas"/>
                <a:cs typeface="Consolas"/>
              </a:rPr>
              <a:t>:</a:t>
            </a:r>
            <a:r>
              <a:rPr sz="1867" spc="27" dirty="0">
                <a:solidFill>
                  <a:srgbClr val="212121"/>
                </a:solidFill>
                <a:latin typeface="Consolas"/>
                <a:cs typeface="Consolas"/>
              </a:rPr>
              <a:t> </a:t>
            </a:r>
            <a:r>
              <a:rPr sz="1867" dirty="0">
                <a:solidFill>
                  <a:srgbClr val="014FA2"/>
                </a:solidFill>
                <a:latin typeface="Consolas"/>
                <a:cs typeface="Consolas"/>
              </a:rPr>
              <a:t>property</a:t>
            </a:r>
            <a:r>
              <a:rPr sz="1867" spc="20" dirty="0">
                <a:solidFill>
                  <a:srgbClr val="014FA2"/>
                </a:solidFill>
                <a:latin typeface="Consolas"/>
                <a:cs typeface="Consolas"/>
              </a:rPr>
              <a:t> </a:t>
            </a:r>
            <a:r>
              <a:rPr sz="1867" dirty="0">
                <a:solidFill>
                  <a:srgbClr val="014FA2"/>
                </a:solidFill>
                <a:latin typeface="Consolas"/>
                <a:cs typeface="Consolas"/>
              </a:rPr>
              <a:t>value</a:t>
            </a:r>
            <a:r>
              <a:rPr sz="1867" spc="40" dirty="0">
                <a:solidFill>
                  <a:srgbClr val="014FA2"/>
                </a:solidFill>
                <a:latin typeface="Consolas"/>
                <a:cs typeface="Consolas"/>
              </a:rPr>
              <a:t> </a:t>
            </a:r>
            <a:r>
              <a:rPr sz="1867" dirty="0">
                <a:solidFill>
                  <a:srgbClr val="0000FF"/>
                </a:solidFill>
                <a:latin typeface="Consolas"/>
                <a:cs typeface="Consolas"/>
              </a:rPr>
              <a:t>!important</a:t>
            </a:r>
            <a:r>
              <a:rPr sz="1867" dirty="0">
                <a:solidFill>
                  <a:srgbClr val="212121"/>
                </a:solidFill>
                <a:latin typeface="Consolas"/>
                <a:cs typeface="Consolas"/>
              </a:rPr>
              <a:t>;</a:t>
            </a:r>
            <a:endParaRPr sz="1867">
              <a:latin typeface="Consolas"/>
              <a:cs typeface="Consolas"/>
            </a:endParaRPr>
          </a:p>
          <a:p>
            <a:pPr marL="16933">
              <a:spcBef>
                <a:spcPts val="673"/>
              </a:spcBef>
            </a:pPr>
            <a:r>
              <a:rPr sz="1867" dirty="0">
                <a:solidFill>
                  <a:srgbClr val="212121"/>
                </a:solidFill>
                <a:latin typeface="Consolas"/>
                <a:cs typeface="Consolas"/>
              </a:rPr>
              <a:t>}</a:t>
            </a:r>
            <a:endParaRPr sz="1867">
              <a:latin typeface="Consolas"/>
              <a:cs typeface="Consolas"/>
            </a:endParaRPr>
          </a:p>
        </p:txBody>
      </p:sp>
      <p:pic>
        <p:nvPicPr>
          <p:cNvPr id="4" name="object 4"/>
          <p:cNvPicPr/>
          <p:nvPr/>
        </p:nvPicPr>
        <p:blipFill>
          <a:blip r:embed="rId2" cstate="print"/>
          <a:stretch>
            <a:fillRect/>
          </a:stretch>
        </p:blipFill>
        <p:spPr>
          <a:xfrm>
            <a:off x="6620255" y="1438655"/>
            <a:ext cx="5102352" cy="4395216"/>
          </a:xfrm>
          <a:prstGeom prst="rect">
            <a:avLst/>
          </a:prstGeom>
        </p:spPr>
      </p:pic>
      <p:grpSp>
        <p:nvGrpSpPr>
          <p:cNvPr id="5" name="object 5"/>
          <p:cNvGrpSpPr/>
          <p:nvPr/>
        </p:nvGrpSpPr>
        <p:grpSpPr>
          <a:xfrm>
            <a:off x="466851" y="4431284"/>
            <a:ext cx="2667000" cy="1415627"/>
            <a:chOff x="350138" y="3323463"/>
            <a:chExt cx="2000250" cy="1061720"/>
          </a:xfrm>
        </p:grpSpPr>
        <p:pic>
          <p:nvPicPr>
            <p:cNvPr id="6" name="object 6"/>
            <p:cNvPicPr/>
            <p:nvPr/>
          </p:nvPicPr>
          <p:blipFill>
            <a:blip r:embed="rId3" cstate="print"/>
            <a:stretch>
              <a:fillRect/>
            </a:stretch>
          </p:blipFill>
          <p:spPr>
            <a:xfrm>
              <a:off x="397763" y="3485536"/>
              <a:ext cx="1885950" cy="781812"/>
            </a:xfrm>
            <a:prstGeom prst="rect">
              <a:avLst/>
            </a:prstGeom>
          </p:spPr>
        </p:pic>
        <p:sp>
          <p:nvSpPr>
            <p:cNvPr id="7" name="object 7"/>
            <p:cNvSpPr/>
            <p:nvPr/>
          </p:nvSpPr>
          <p:spPr>
            <a:xfrm>
              <a:off x="354901" y="3328225"/>
              <a:ext cx="1990725" cy="1052195"/>
            </a:xfrm>
            <a:custGeom>
              <a:avLst/>
              <a:gdLst/>
              <a:ahLst/>
              <a:cxnLst/>
              <a:rect l="l" t="t" r="r" b="b"/>
              <a:pathLst>
                <a:path w="1990725" h="1052195">
                  <a:moveTo>
                    <a:pt x="0" y="1051941"/>
                  </a:moveTo>
                  <a:lnTo>
                    <a:pt x="1990725" y="1051941"/>
                  </a:lnTo>
                  <a:lnTo>
                    <a:pt x="1990725" y="0"/>
                  </a:lnTo>
                  <a:lnTo>
                    <a:pt x="0" y="0"/>
                  </a:lnTo>
                  <a:lnTo>
                    <a:pt x="0" y="1051941"/>
                  </a:lnTo>
                  <a:close/>
                </a:path>
              </a:pathLst>
            </a:custGeom>
            <a:ln w="9524">
              <a:solidFill>
                <a:srgbClr val="212121"/>
              </a:solidFill>
            </a:ln>
          </p:spPr>
          <p:txBody>
            <a:bodyPr wrap="square" lIns="0" tIns="0" rIns="0" bIns="0" rtlCol="0"/>
            <a:lstStyle/>
            <a:p>
              <a:endParaRPr sz="2400"/>
            </a:p>
          </p:txBody>
        </p:sp>
      </p:grpSp>
      <p:sp>
        <p:nvSpPr>
          <p:cNvPr id="10" name="Rounded Rectangle 17">
            <a:extLst>
              <a:ext uri="{FF2B5EF4-FFF2-40B4-BE49-F238E27FC236}">
                <a16:creationId xmlns:a16="http://schemas.microsoft.com/office/drawing/2014/main" id="{2F037C85-53F0-E286-65CE-A229EF5D030F}"/>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1" name="Picture 2" descr="KL Deemed to be University Logo">
            <a:extLst>
              <a:ext uri="{FF2B5EF4-FFF2-40B4-BE49-F238E27FC236}">
                <a16:creationId xmlns:a16="http://schemas.microsoft.com/office/drawing/2014/main" id="{6D0320C4-0D5F-9CBA-1538-F6BE18F7D3B0}"/>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781" y="816745"/>
            <a:ext cx="4612659" cy="695062"/>
          </a:xfrm>
          <a:prstGeom prst="rect">
            <a:avLst/>
          </a:prstGeom>
        </p:spPr>
        <p:txBody>
          <a:bodyPr vert="horz" wrap="square" lIns="0" tIns="17780" rIns="0" bIns="0" rtlCol="0">
            <a:spAutoFit/>
          </a:bodyPr>
          <a:lstStyle/>
          <a:p>
            <a:pPr marL="16933">
              <a:lnSpc>
                <a:spcPct val="100000"/>
              </a:lnSpc>
              <a:spcBef>
                <a:spcPts val="140"/>
              </a:spcBef>
            </a:pPr>
            <a:r>
              <a:rPr spc="87" dirty="0"/>
              <a:t>!important</a:t>
            </a:r>
            <a:r>
              <a:rPr spc="160" dirty="0"/>
              <a:t> </a:t>
            </a:r>
            <a:r>
              <a:rPr spc="87" dirty="0"/>
              <a:t>usage</a:t>
            </a:r>
          </a:p>
        </p:txBody>
      </p:sp>
      <p:sp>
        <p:nvSpPr>
          <p:cNvPr id="3" name="object 3"/>
          <p:cNvSpPr txBox="1"/>
          <p:nvPr/>
        </p:nvSpPr>
        <p:spPr>
          <a:xfrm>
            <a:off x="459367" y="2119008"/>
            <a:ext cx="6089227" cy="2677271"/>
          </a:xfrm>
          <a:prstGeom prst="rect">
            <a:avLst/>
          </a:prstGeom>
        </p:spPr>
        <p:txBody>
          <a:bodyPr vert="horz" wrap="square" lIns="0" tIns="180340" rIns="0" bIns="0" rtlCol="0">
            <a:spAutoFit/>
          </a:bodyPr>
          <a:lstStyle/>
          <a:p>
            <a:pPr marL="16933">
              <a:spcBef>
                <a:spcPts val="1420"/>
              </a:spcBef>
            </a:pPr>
            <a:r>
              <a:rPr sz="2133" spc="-60" dirty="0">
                <a:solidFill>
                  <a:srgbClr val="006CBE"/>
                </a:solidFill>
                <a:latin typeface="Calibri Light"/>
                <a:cs typeface="Calibri Light"/>
              </a:rPr>
              <a:t>You</a:t>
            </a:r>
            <a:r>
              <a:rPr sz="2133" spc="-67" dirty="0">
                <a:solidFill>
                  <a:srgbClr val="006CBE"/>
                </a:solidFill>
                <a:latin typeface="Calibri Light"/>
                <a:cs typeface="Calibri Light"/>
              </a:rPr>
              <a:t> </a:t>
            </a:r>
            <a:r>
              <a:rPr sz="2133" spc="-13" dirty="0">
                <a:solidFill>
                  <a:srgbClr val="006CBE"/>
                </a:solidFill>
                <a:latin typeface="Calibri Light"/>
                <a:cs typeface="Calibri Light"/>
              </a:rPr>
              <a:t>can</a:t>
            </a:r>
            <a:r>
              <a:rPr sz="2133" spc="-80" dirty="0">
                <a:solidFill>
                  <a:srgbClr val="006CBE"/>
                </a:solidFill>
                <a:latin typeface="Calibri Light"/>
                <a:cs typeface="Calibri Light"/>
              </a:rPr>
              <a:t> </a:t>
            </a:r>
            <a:r>
              <a:rPr sz="2133" spc="-7" dirty="0">
                <a:solidFill>
                  <a:srgbClr val="006CBE"/>
                </a:solidFill>
                <a:latin typeface="Calibri Light"/>
                <a:cs typeface="Calibri Light"/>
              </a:rPr>
              <a:t>use</a:t>
            </a:r>
            <a:r>
              <a:rPr sz="2133" spc="-73" dirty="0">
                <a:solidFill>
                  <a:srgbClr val="006CBE"/>
                </a:solidFill>
                <a:latin typeface="Calibri Light"/>
                <a:cs typeface="Calibri Light"/>
              </a:rPr>
              <a:t> </a:t>
            </a:r>
            <a:r>
              <a:rPr sz="2133" i="1" spc="-13" dirty="0">
                <a:solidFill>
                  <a:srgbClr val="212121"/>
                </a:solidFill>
                <a:latin typeface="Calibri Light"/>
                <a:cs typeface="Calibri Light"/>
              </a:rPr>
              <a:t>!important</a:t>
            </a:r>
            <a:r>
              <a:rPr sz="2133" i="1" spc="67" dirty="0">
                <a:solidFill>
                  <a:srgbClr val="212121"/>
                </a:solidFill>
                <a:latin typeface="Calibri Light"/>
                <a:cs typeface="Calibri Light"/>
              </a:rPr>
              <a:t> </a:t>
            </a:r>
            <a:r>
              <a:rPr sz="2133" spc="-7" dirty="0">
                <a:solidFill>
                  <a:srgbClr val="3E3E3E"/>
                </a:solidFill>
                <a:latin typeface="Calibri Light"/>
                <a:cs typeface="Calibri Light"/>
              </a:rPr>
              <a:t>(</a:t>
            </a:r>
            <a:r>
              <a:rPr sz="2133" spc="-7" dirty="0">
                <a:solidFill>
                  <a:srgbClr val="006CBE"/>
                </a:solidFill>
                <a:latin typeface="Calibri Light"/>
                <a:cs typeface="Calibri Light"/>
              </a:rPr>
              <a:t>it</a:t>
            </a:r>
            <a:r>
              <a:rPr sz="2133" spc="-20" dirty="0">
                <a:solidFill>
                  <a:srgbClr val="006CBE"/>
                </a:solidFill>
                <a:latin typeface="Calibri Light"/>
                <a:cs typeface="Calibri Light"/>
              </a:rPr>
              <a:t> </a:t>
            </a:r>
            <a:r>
              <a:rPr sz="2133" spc="-7" dirty="0">
                <a:solidFill>
                  <a:srgbClr val="006CBE"/>
                </a:solidFill>
                <a:latin typeface="Calibri Light"/>
                <a:cs typeface="Calibri Light"/>
              </a:rPr>
              <a:t>is</a:t>
            </a:r>
            <a:r>
              <a:rPr sz="2133" spc="20" dirty="0">
                <a:solidFill>
                  <a:srgbClr val="006CBE"/>
                </a:solidFill>
                <a:latin typeface="Calibri Light"/>
                <a:cs typeface="Calibri Light"/>
              </a:rPr>
              <a:t> </a:t>
            </a:r>
            <a:r>
              <a:rPr sz="2133" spc="-7" dirty="0">
                <a:solidFill>
                  <a:srgbClr val="006CBE"/>
                </a:solidFill>
                <a:latin typeface="Calibri Light"/>
                <a:cs typeface="Calibri Light"/>
              </a:rPr>
              <a:t>not</a:t>
            </a:r>
            <a:r>
              <a:rPr sz="2133" spc="20" dirty="0">
                <a:solidFill>
                  <a:srgbClr val="006CBE"/>
                </a:solidFill>
                <a:latin typeface="Calibri Light"/>
                <a:cs typeface="Calibri Light"/>
              </a:rPr>
              <a:t> </a:t>
            </a:r>
            <a:r>
              <a:rPr sz="2133" spc="-7" dirty="0">
                <a:solidFill>
                  <a:srgbClr val="006CBE"/>
                </a:solidFill>
                <a:latin typeface="Calibri Light"/>
                <a:cs typeface="Calibri Light"/>
              </a:rPr>
              <a:t>an</a:t>
            </a:r>
            <a:r>
              <a:rPr sz="2133" spc="13" dirty="0">
                <a:solidFill>
                  <a:srgbClr val="006CBE"/>
                </a:solidFill>
                <a:latin typeface="Calibri Light"/>
                <a:cs typeface="Calibri Light"/>
              </a:rPr>
              <a:t> </a:t>
            </a:r>
            <a:r>
              <a:rPr sz="2133" spc="-13" dirty="0">
                <a:solidFill>
                  <a:srgbClr val="006CBE"/>
                </a:solidFill>
                <a:latin typeface="Calibri Light"/>
                <a:cs typeface="Calibri Light"/>
              </a:rPr>
              <a:t>anti-pattern</a:t>
            </a:r>
            <a:r>
              <a:rPr sz="2133" spc="-13" dirty="0">
                <a:solidFill>
                  <a:srgbClr val="3E3E3E"/>
                </a:solidFill>
                <a:latin typeface="Calibri Light"/>
                <a:cs typeface="Calibri Light"/>
              </a:rPr>
              <a:t>),</a:t>
            </a:r>
            <a:r>
              <a:rPr sz="2133" spc="-27" dirty="0">
                <a:solidFill>
                  <a:srgbClr val="3E3E3E"/>
                </a:solidFill>
                <a:latin typeface="Calibri Light"/>
                <a:cs typeface="Calibri Light"/>
              </a:rPr>
              <a:t> </a:t>
            </a:r>
            <a:r>
              <a:rPr sz="2133" spc="-7" dirty="0">
                <a:solidFill>
                  <a:srgbClr val="3E3E3E"/>
                </a:solidFill>
                <a:latin typeface="Calibri Light"/>
                <a:cs typeface="Calibri Light"/>
              </a:rPr>
              <a:t>when</a:t>
            </a:r>
            <a:endParaRPr sz="2133" dirty="0">
              <a:latin typeface="Calibri Light"/>
              <a:cs typeface="Calibri Light"/>
            </a:endParaRPr>
          </a:p>
          <a:p>
            <a:pPr marL="16933">
              <a:spcBef>
                <a:spcPts val="1280"/>
              </a:spcBef>
            </a:pPr>
            <a:r>
              <a:rPr sz="2133" spc="-20" dirty="0">
                <a:solidFill>
                  <a:srgbClr val="3E3E3E"/>
                </a:solidFill>
                <a:latin typeface="Calibri Light"/>
                <a:cs typeface="Calibri Light"/>
              </a:rPr>
              <a:t>your</a:t>
            </a:r>
            <a:r>
              <a:rPr sz="2133" spc="13" dirty="0">
                <a:solidFill>
                  <a:srgbClr val="3E3E3E"/>
                </a:solidFill>
                <a:latin typeface="Calibri Light"/>
                <a:cs typeface="Calibri Light"/>
              </a:rPr>
              <a:t> </a:t>
            </a:r>
            <a:r>
              <a:rPr sz="2133" spc="-13" dirty="0">
                <a:solidFill>
                  <a:srgbClr val="3E3E3E"/>
                </a:solidFill>
                <a:latin typeface="Calibri Light"/>
                <a:cs typeface="Calibri Light"/>
              </a:rPr>
              <a:t>goal</a:t>
            </a:r>
            <a:r>
              <a:rPr sz="2133" spc="27" dirty="0">
                <a:solidFill>
                  <a:srgbClr val="3E3E3E"/>
                </a:solidFill>
                <a:latin typeface="Calibri Light"/>
                <a:cs typeface="Calibri Light"/>
              </a:rPr>
              <a:t> </a:t>
            </a:r>
            <a:r>
              <a:rPr sz="2133" spc="-7" dirty="0">
                <a:solidFill>
                  <a:srgbClr val="3E3E3E"/>
                </a:solidFill>
                <a:latin typeface="Calibri Light"/>
                <a:cs typeface="Calibri Light"/>
              </a:rPr>
              <a:t>is</a:t>
            </a:r>
            <a:r>
              <a:rPr sz="2133" dirty="0">
                <a:solidFill>
                  <a:srgbClr val="3E3E3E"/>
                </a:solidFill>
                <a:latin typeface="Calibri Light"/>
                <a:cs typeface="Calibri Light"/>
              </a:rPr>
              <a:t> </a:t>
            </a:r>
            <a:r>
              <a:rPr sz="2133" spc="-7" dirty="0">
                <a:solidFill>
                  <a:srgbClr val="3E3E3E"/>
                </a:solidFill>
                <a:latin typeface="Calibri Light"/>
                <a:cs typeface="Calibri Light"/>
              </a:rPr>
              <a:t>that</a:t>
            </a:r>
            <a:r>
              <a:rPr sz="2133" spc="7" dirty="0">
                <a:solidFill>
                  <a:srgbClr val="3E3E3E"/>
                </a:solidFill>
                <a:latin typeface="Calibri Light"/>
                <a:cs typeface="Calibri Light"/>
              </a:rPr>
              <a:t> </a:t>
            </a:r>
            <a:r>
              <a:rPr sz="2133" spc="-7" dirty="0">
                <a:solidFill>
                  <a:srgbClr val="3E3E3E"/>
                </a:solidFill>
                <a:latin typeface="Calibri Light"/>
                <a:cs typeface="Calibri Light"/>
              </a:rPr>
              <a:t>the</a:t>
            </a:r>
            <a:r>
              <a:rPr sz="2133" dirty="0">
                <a:solidFill>
                  <a:srgbClr val="3E3E3E"/>
                </a:solidFill>
                <a:latin typeface="Calibri Light"/>
                <a:cs typeface="Calibri Light"/>
              </a:rPr>
              <a:t> </a:t>
            </a:r>
            <a:r>
              <a:rPr sz="2133" spc="-13" dirty="0">
                <a:solidFill>
                  <a:srgbClr val="3E3E3E"/>
                </a:solidFill>
                <a:latin typeface="Calibri Light"/>
                <a:cs typeface="Calibri Light"/>
              </a:rPr>
              <a:t>property</a:t>
            </a:r>
            <a:r>
              <a:rPr sz="2133" spc="40" dirty="0">
                <a:solidFill>
                  <a:srgbClr val="3E3E3E"/>
                </a:solidFill>
                <a:latin typeface="Calibri Light"/>
                <a:cs typeface="Calibri Light"/>
              </a:rPr>
              <a:t> </a:t>
            </a:r>
            <a:r>
              <a:rPr sz="2133" spc="-13" dirty="0">
                <a:solidFill>
                  <a:srgbClr val="3E3E3E"/>
                </a:solidFill>
                <a:latin typeface="Calibri Light"/>
                <a:cs typeface="Calibri Light"/>
              </a:rPr>
              <a:t>should</a:t>
            </a:r>
            <a:r>
              <a:rPr sz="2133" spc="60" dirty="0">
                <a:solidFill>
                  <a:srgbClr val="3E3E3E"/>
                </a:solidFill>
                <a:latin typeface="Calibri Light"/>
                <a:cs typeface="Calibri Light"/>
              </a:rPr>
              <a:t> </a:t>
            </a:r>
            <a:r>
              <a:rPr sz="2133" spc="-7" dirty="0">
                <a:solidFill>
                  <a:srgbClr val="3E3E3E"/>
                </a:solidFill>
                <a:latin typeface="Calibri Light"/>
                <a:cs typeface="Calibri Light"/>
              </a:rPr>
              <a:t>not</a:t>
            </a:r>
            <a:r>
              <a:rPr sz="2133" spc="33" dirty="0">
                <a:solidFill>
                  <a:srgbClr val="3E3E3E"/>
                </a:solidFill>
                <a:latin typeface="Calibri Light"/>
                <a:cs typeface="Calibri Light"/>
              </a:rPr>
              <a:t> </a:t>
            </a:r>
            <a:r>
              <a:rPr sz="2133" spc="-7" dirty="0">
                <a:solidFill>
                  <a:srgbClr val="3E3E3E"/>
                </a:solidFill>
                <a:latin typeface="Calibri Light"/>
                <a:cs typeface="Calibri Light"/>
              </a:rPr>
              <a:t>be</a:t>
            </a:r>
            <a:r>
              <a:rPr sz="2133" spc="20" dirty="0">
                <a:solidFill>
                  <a:srgbClr val="3E3E3E"/>
                </a:solidFill>
                <a:latin typeface="Calibri Light"/>
                <a:cs typeface="Calibri Light"/>
              </a:rPr>
              <a:t> </a:t>
            </a:r>
            <a:r>
              <a:rPr sz="2133" spc="-13" dirty="0">
                <a:solidFill>
                  <a:srgbClr val="3E3E3E"/>
                </a:solidFill>
                <a:latin typeface="Calibri Light"/>
                <a:cs typeface="Calibri Light"/>
              </a:rPr>
              <a:t>overridden.</a:t>
            </a:r>
            <a:endParaRPr sz="2133" dirty="0">
              <a:latin typeface="Calibri Light"/>
              <a:cs typeface="Calibri Light"/>
            </a:endParaRPr>
          </a:p>
          <a:p>
            <a:pPr>
              <a:lnSpc>
                <a:spcPct val="100000"/>
              </a:lnSpc>
            </a:pPr>
            <a:endParaRPr sz="2133" dirty="0">
              <a:latin typeface="Calibri Light"/>
              <a:cs typeface="Calibri Light"/>
            </a:endParaRPr>
          </a:p>
          <a:p>
            <a:pPr>
              <a:lnSpc>
                <a:spcPct val="100000"/>
              </a:lnSpc>
            </a:pPr>
            <a:endParaRPr sz="2133" dirty="0">
              <a:latin typeface="Calibri Light"/>
              <a:cs typeface="Calibri Light"/>
            </a:endParaRPr>
          </a:p>
          <a:p>
            <a:pPr marL="16933">
              <a:spcBef>
                <a:spcPts val="1520"/>
              </a:spcBef>
            </a:pPr>
            <a:r>
              <a:rPr sz="2133" spc="-20" dirty="0">
                <a:solidFill>
                  <a:srgbClr val="FF0000"/>
                </a:solidFill>
                <a:latin typeface="Calibri Light"/>
                <a:cs typeface="Calibri Light"/>
              </a:rPr>
              <a:t>Never</a:t>
            </a:r>
            <a:r>
              <a:rPr sz="2133" spc="-93" dirty="0">
                <a:solidFill>
                  <a:srgbClr val="FF0000"/>
                </a:solidFill>
                <a:latin typeface="Calibri Light"/>
                <a:cs typeface="Calibri Light"/>
              </a:rPr>
              <a:t> </a:t>
            </a:r>
            <a:r>
              <a:rPr sz="2133" spc="-7" dirty="0">
                <a:solidFill>
                  <a:srgbClr val="FF0000"/>
                </a:solidFill>
                <a:latin typeface="Calibri Light"/>
                <a:cs typeface="Calibri Light"/>
              </a:rPr>
              <a:t>use</a:t>
            </a:r>
            <a:r>
              <a:rPr sz="2133" spc="-73" dirty="0">
                <a:solidFill>
                  <a:srgbClr val="FF0000"/>
                </a:solidFill>
                <a:latin typeface="Calibri Light"/>
                <a:cs typeface="Calibri Light"/>
              </a:rPr>
              <a:t> </a:t>
            </a:r>
            <a:r>
              <a:rPr sz="2133" i="1" spc="-13" dirty="0">
                <a:solidFill>
                  <a:srgbClr val="3E3E3E"/>
                </a:solidFill>
                <a:latin typeface="Calibri Light"/>
                <a:cs typeface="Calibri Light"/>
              </a:rPr>
              <a:t>!important</a:t>
            </a:r>
            <a:r>
              <a:rPr sz="2133" i="1" spc="20" dirty="0">
                <a:solidFill>
                  <a:srgbClr val="3E3E3E"/>
                </a:solidFill>
                <a:latin typeface="Calibri Light"/>
                <a:cs typeface="Calibri Light"/>
              </a:rPr>
              <a:t> </a:t>
            </a:r>
            <a:r>
              <a:rPr sz="2133" spc="-13" dirty="0">
                <a:solidFill>
                  <a:srgbClr val="3E3E3E"/>
                </a:solidFill>
                <a:latin typeface="Calibri Light"/>
                <a:cs typeface="Calibri Light"/>
              </a:rPr>
              <a:t>to</a:t>
            </a:r>
            <a:r>
              <a:rPr sz="2133" dirty="0">
                <a:solidFill>
                  <a:srgbClr val="3E3E3E"/>
                </a:solidFill>
                <a:latin typeface="Calibri Light"/>
                <a:cs typeface="Calibri Light"/>
              </a:rPr>
              <a:t> </a:t>
            </a:r>
            <a:r>
              <a:rPr sz="2133" spc="-13" dirty="0">
                <a:solidFill>
                  <a:srgbClr val="3E3E3E"/>
                </a:solidFill>
                <a:latin typeface="Calibri Light"/>
                <a:cs typeface="Calibri Light"/>
              </a:rPr>
              <a:t>override</a:t>
            </a:r>
            <a:r>
              <a:rPr sz="2133" spc="-7" dirty="0">
                <a:solidFill>
                  <a:srgbClr val="3E3E3E"/>
                </a:solidFill>
                <a:latin typeface="Calibri Light"/>
                <a:cs typeface="Calibri Light"/>
              </a:rPr>
              <a:t> </a:t>
            </a:r>
            <a:r>
              <a:rPr sz="2133" spc="-13" dirty="0">
                <a:solidFill>
                  <a:srgbClr val="3E3E3E"/>
                </a:solidFill>
                <a:latin typeface="Calibri Light"/>
                <a:cs typeface="Calibri Light"/>
              </a:rPr>
              <a:t>other</a:t>
            </a:r>
            <a:r>
              <a:rPr sz="2133" spc="7" dirty="0">
                <a:solidFill>
                  <a:srgbClr val="3E3E3E"/>
                </a:solidFill>
                <a:latin typeface="Calibri Light"/>
                <a:cs typeface="Calibri Light"/>
              </a:rPr>
              <a:t> </a:t>
            </a:r>
            <a:r>
              <a:rPr sz="2133" spc="-7" dirty="0">
                <a:solidFill>
                  <a:srgbClr val="3E3E3E"/>
                </a:solidFill>
                <a:latin typeface="Calibri Light"/>
                <a:cs typeface="Calibri Light"/>
              </a:rPr>
              <a:t>rules!</a:t>
            </a:r>
            <a:endParaRPr sz="2133" dirty="0">
              <a:latin typeface="Calibri Light"/>
              <a:cs typeface="Calibri Light"/>
            </a:endParaRPr>
          </a:p>
          <a:p>
            <a:pPr marL="16933">
              <a:spcBef>
                <a:spcPts val="1280"/>
              </a:spcBef>
            </a:pPr>
            <a:r>
              <a:rPr sz="2133" spc="-7" dirty="0">
                <a:solidFill>
                  <a:srgbClr val="3E3E3E"/>
                </a:solidFill>
                <a:latin typeface="Calibri Light"/>
                <a:cs typeface="Calibri Light"/>
              </a:rPr>
              <a:t>Do</a:t>
            </a:r>
            <a:r>
              <a:rPr sz="2133" spc="7" dirty="0">
                <a:solidFill>
                  <a:srgbClr val="3E3E3E"/>
                </a:solidFill>
                <a:latin typeface="Calibri Light"/>
                <a:cs typeface="Calibri Light"/>
              </a:rPr>
              <a:t> </a:t>
            </a:r>
            <a:r>
              <a:rPr sz="2133" spc="-13" dirty="0">
                <a:solidFill>
                  <a:srgbClr val="3E3E3E"/>
                </a:solidFill>
                <a:latin typeface="Calibri Light"/>
                <a:cs typeface="Calibri Light"/>
              </a:rPr>
              <a:t>use</a:t>
            </a:r>
            <a:r>
              <a:rPr sz="2133" spc="33" dirty="0">
                <a:solidFill>
                  <a:srgbClr val="3E3E3E"/>
                </a:solidFill>
                <a:latin typeface="Calibri Light"/>
                <a:cs typeface="Calibri Light"/>
              </a:rPr>
              <a:t> </a:t>
            </a:r>
            <a:r>
              <a:rPr sz="2133" spc="-13" dirty="0">
                <a:solidFill>
                  <a:srgbClr val="3E3E3E"/>
                </a:solidFill>
                <a:latin typeface="Calibri Light"/>
                <a:cs typeface="Calibri Light"/>
              </a:rPr>
              <a:t>selectors</a:t>
            </a:r>
            <a:r>
              <a:rPr sz="2133" dirty="0">
                <a:solidFill>
                  <a:srgbClr val="3E3E3E"/>
                </a:solidFill>
                <a:latin typeface="Calibri Light"/>
                <a:cs typeface="Calibri Light"/>
              </a:rPr>
              <a:t> </a:t>
            </a:r>
            <a:r>
              <a:rPr sz="2133" spc="-7" dirty="0">
                <a:solidFill>
                  <a:srgbClr val="3E3E3E"/>
                </a:solidFill>
                <a:latin typeface="Calibri Light"/>
                <a:cs typeface="Calibri Light"/>
              </a:rPr>
              <a:t>with</a:t>
            </a:r>
            <a:r>
              <a:rPr sz="2133" spc="7" dirty="0">
                <a:solidFill>
                  <a:srgbClr val="3E3E3E"/>
                </a:solidFill>
                <a:latin typeface="Calibri Light"/>
                <a:cs typeface="Calibri Light"/>
              </a:rPr>
              <a:t> </a:t>
            </a:r>
            <a:r>
              <a:rPr sz="2133" spc="-20" dirty="0">
                <a:solidFill>
                  <a:srgbClr val="3E3E3E"/>
                </a:solidFill>
                <a:latin typeface="Calibri Light"/>
                <a:cs typeface="Calibri Light"/>
              </a:rPr>
              <a:t>proper</a:t>
            </a:r>
            <a:r>
              <a:rPr sz="2133" spc="60" dirty="0">
                <a:solidFill>
                  <a:srgbClr val="3E3E3E"/>
                </a:solidFill>
                <a:latin typeface="Calibri Light"/>
                <a:cs typeface="Calibri Light"/>
              </a:rPr>
              <a:t> </a:t>
            </a:r>
            <a:r>
              <a:rPr sz="2133" spc="-7" dirty="0">
                <a:solidFill>
                  <a:srgbClr val="006CBE"/>
                </a:solidFill>
                <a:latin typeface="Calibri Light"/>
                <a:cs typeface="Calibri Light"/>
              </a:rPr>
              <a:t>specificity</a:t>
            </a:r>
            <a:r>
              <a:rPr sz="2133" spc="7" dirty="0">
                <a:solidFill>
                  <a:srgbClr val="006CBE"/>
                </a:solidFill>
                <a:latin typeface="Calibri Light"/>
                <a:cs typeface="Calibri Light"/>
              </a:rPr>
              <a:t> </a:t>
            </a:r>
            <a:r>
              <a:rPr sz="2133" spc="-13" dirty="0">
                <a:solidFill>
                  <a:srgbClr val="3E3E3E"/>
                </a:solidFill>
                <a:latin typeface="Calibri Light"/>
                <a:cs typeface="Calibri Light"/>
              </a:rPr>
              <a:t>to</a:t>
            </a:r>
            <a:r>
              <a:rPr sz="2133" spc="-7" dirty="0">
                <a:solidFill>
                  <a:srgbClr val="3E3E3E"/>
                </a:solidFill>
                <a:latin typeface="Calibri Light"/>
                <a:cs typeface="Calibri Light"/>
              </a:rPr>
              <a:t> </a:t>
            </a:r>
            <a:r>
              <a:rPr sz="2133" spc="-13" dirty="0">
                <a:solidFill>
                  <a:srgbClr val="3E3E3E"/>
                </a:solidFill>
                <a:latin typeface="Calibri Light"/>
                <a:cs typeface="Calibri Light"/>
              </a:rPr>
              <a:t>achieve</a:t>
            </a:r>
            <a:r>
              <a:rPr sz="2133" spc="-20" dirty="0">
                <a:solidFill>
                  <a:srgbClr val="3E3E3E"/>
                </a:solidFill>
                <a:latin typeface="Calibri Light"/>
                <a:cs typeface="Calibri Light"/>
              </a:rPr>
              <a:t> </a:t>
            </a:r>
            <a:r>
              <a:rPr sz="2133" spc="-7" dirty="0">
                <a:solidFill>
                  <a:srgbClr val="3E3E3E"/>
                </a:solidFill>
                <a:latin typeface="Calibri Light"/>
                <a:cs typeface="Calibri Light"/>
              </a:rPr>
              <a:t>that.</a:t>
            </a:r>
            <a:endParaRPr sz="2133" dirty="0">
              <a:latin typeface="Calibri Light"/>
              <a:cs typeface="Calibri Light"/>
            </a:endParaRPr>
          </a:p>
        </p:txBody>
      </p:sp>
      <p:pic>
        <p:nvPicPr>
          <p:cNvPr id="4" name="object 4"/>
          <p:cNvPicPr/>
          <p:nvPr/>
        </p:nvPicPr>
        <p:blipFill>
          <a:blip r:embed="rId2" cstate="print"/>
          <a:stretch>
            <a:fillRect/>
          </a:stretch>
        </p:blipFill>
        <p:spPr>
          <a:xfrm>
            <a:off x="7520431" y="1511807"/>
            <a:ext cx="3858768" cy="3834384"/>
          </a:xfrm>
          <a:prstGeom prst="rect">
            <a:avLst/>
          </a:prstGeom>
        </p:spPr>
      </p:pic>
      <p:sp>
        <p:nvSpPr>
          <p:cNvPr id="7" name="Rounded Rectangle 17">
            <a:extLst>
              <a:ext uri="{FF2B5EF4-FFF2-40B4-BE49-F238E27FC236}">
                <a16:creationId xmlns:a16="http://schemas.microsoft.com/office/drawing/2014/main" id="{40EA981E-9D31-93FB-2C20-B733DCC1F6A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12F9990-4EC2-85BC-E6C8-AF8E619B97B1}"/>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
        <p:nvSpPr>
          <p:cNvPr id="6" name="TextBox 5">
            <a:extLst>
              <a:ext uri="{FF2B5EF4-FFF2-40B4-BE49-F238E27FC236}">
                <a16:creationId xmlns:a16="http://schemas.microsoft.com/office/drawing/2014/main" id="{D2C5266E-B52C-3533-C9FD-502849D683E9}"/>
              </a:ext>
            </a:extLst>
          </p:cNvPr>
          <p:cNvSpPr txBox="1"/>
          <p:nvPr/>
        </p:nvSpPr>
        <p:spPr>
          <a:xfrm>
            <a:off x="459367" y="5779932"/>
            <a:ext cx="10026967" cy="461665"/>
          </a:xfrm>
          <a:prstGeom prst="rect">
            <a:avLst/>
          </a:prstGeom>
          <a:noFill/>
        </p:spPr>
        <p:txBody>
          <a:bodyPr wrap="square">
            <a:spAutoFit/>
          </a:bodyPr>
          <a:lstStyle/>
          <a:p>
            <a:r>
              <a:rPr lang="en-US" sz="2400" b="0" i="0" dirty="0">
                <a:solidFill>
                  <a:srgbClr val="001D35"/>
                </a:solidFill>
                <a:effectLst/>
                <a:latin typeface="Google Sans"/>
              </a:rPr>
              <a:t> It overrides all previous styling rules for that property on a specific element.</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061" y="596519"/>
            <a:ext cx="4313115" cy="695062"/>
          </a:xfrm>
          <a:prstGeom prst="rect">
            <a:avLst/>
          </a:prstGeom>
        </p:spPr>
        <p:txBody>
          <a:bodyPr vert="horz" wrap="square" lIns="0" tIns="17780" rIns="0" bIns="0" rtlCol="0">
            <a:spAutoFit/>
          </a:bodyPr>
          <a:lstStyle/>
          <a:p>
            <a:pPr marL="16933">
              <a:lnSpc>
                <a:spcPct val="100000"/>
              </a:lnSpc>
              <a:spcBef>
                <a:spcPts val="140"/>
              </a:spcBef>
            </a:pPr>
            <a:r>
              <a:rPr spc="73" dirty="0"/>
              <a:t>CSS</a:t>
            </a:r>
            <a:r>
              <a:rPr spc="140" dirty="0"/>
              <a:t> </a:t>
            </a:r>
            <a:r>
              <a:rPr spc="100" dirty="0"/>
              <a:t>definitions</a:t>
            </a:r>
          </a:p>
        </p:txBody>
      </p:sp>
      <p:sp>
        <p:nvSpPr>
          <p:cNvPr id="4" name="object 4"/>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4</a:t>
            </a:fld>
            <a:endParaRPr dirty="0"/>
          </a:p>
        </p:txBody>
      </p:sp>
      <p:sp>
        <p:nvSpPr>
          <p:cNvPr id="5" name="object 5"/>
          <p:cNvSpPr txBox="1">
            <a:spLocks noGrp="1"/>
          </p:cNvSpPr>
          <p:nvPr>
            <p:ph type="ftr" sz="quarter" idx="5"/>
          </p:nvPr>
        </p:nvSpPr>
        <p:spPr>
          <a:xfrm>
            <a:off x="1022400" y="4928946"/>
            <a:ext cx="1670050" cy="114300"/>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chemeClr val="bg1"/>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020"/>
              </a:lnSpc>
            </a:pPr>
            <a:r>
              <a:rPr lang="en-US" spc="-10"/>
              <a:t>CONFIDENTIAL</a:t>
            </a:r>
            <a:r>
              <a:rPr lang="en-US" spc="204"/>
              <a:t> </a:t>
            </a:r>
            <a:r>
              <a:rPr lang="en-US" spc="-5"/>
              <a:t>|</a:t>
            </a:r>
            <a:r>
              <a:rPr lang="en-US" spc="160"/>
              <a:t> </a:t>
            </a:r>
            <a:r>
              <a:rPr lang="en-US" spc="-5"/>
              <a:t>©</a:t>
            </a:r>
            <a:r>
              <a:rPr lang="en-US" spc="10"/>
              <a:t> </a:t>
            </a:r>
            <a:r>
              <a:rPr lang="en-US" spc="-10"/>
              <a:t>2022</a:t>
            </a:r>
            <a:r>
              <a:rPr lang="en-US"/>
              <a:t> </a:t>
            </a:r>
            <a:r>
              <a:rPr lang="en-US" spc="-10"/>
              <a:t>EPAM</a:t>
            </a:r>
            <a:r>
              <a:rPr lang="en-US" spc="5"/>
              <a:t> </a:t>
            </a:r>
            <a:r>
              <a:rPr lang="en-US" spc="-5"/>
              <a:t>Systems,</a:t>
            </a:r>
            <a:r>
              <a:rPr lang="en-US" spc="30"/>
              <a:t> </a:t>
            </a:r>
            <a:r>
              <a:rPr lang="en-US" spc="-5"/>
              <a:t>Inc.</a:t>
            </a:r>
            <a:endParaRPr spc="-7" dirty="0"/>
          </a:p>
        </p:txBody>
      </p:sp>
      <p:sp>
        <p:nvSpPr>
          <p:cNvPr id="3" name="object 3"/>
          <p:cNvSpPr txBox="1"/>
          <p:nvPr/>
        </p:nvSpPr>
        <p:spPr>
          <a:xfrm>
            <a:off x="516061" y="1325392"/>
            <a:ext cx="11326707" cy="5089085"/>
          </a:xfrm>
          <a:prstGeom prst="rect">
            <a:avLst/>
          </a:prstGeom>
        </p:spPr>
        <p:txBody>
          <a:bodyPr vert="horz" wrap="square" lIns="0" tIns="10160" rIns="0" bIns="0" rtlCol="0">
            <a:spAutoFit/>
          </a:bodyPr>
          <a:lstStyle/>
          <a:p>
            <a:pPr marL="16933" marR="6773">
              <a:lnSpc>
                <a:spcPct val="102299"/>
              </a:lnSpc>
              <a:spcBef>
                <a:spcPts val="80"/>
              </a:spcBef>
            </a:pPr>
            <a:r>
              <a:rPr sz="1733" spc="-7" dirty="0">
                <a:solidFill>
                  <a:srgbClr val="0089CF"/>
                </a:solidFill>
                <a:latin typeface="Calibri Light"/>
                <a:cs typeface="Calibri Light"/>
              </a:rPr>
              <a:t>Cascading</a:t>
            </a:r>
            <a:r>
              <a:rPr sz="1733" spc="20" dirty="0">
                <a:solidFill>
                  <a:srgbClr val="0089CF"/>
                </a:solidFill>
                <a:latin typeface="Calibri Light"/>
                <a:cs typeface="Calibri Light"/>
              </a:rPr>
              <a:t> </a:t>
            </a:r>
            <a:r>
              <a:rPr sz="1733" spc="-7" dirty="0">
                <a:solidFill>
                  <a:srgbClr val="0089CF"/>
                </a:solidFill>
                <a:latin typeface="Calibri Light"/>
                <a:cs typeface="Calibri Light"/>
              </a:rPr>
              <a:t>Style</a:t>
            </a:r>
            <a:r>
              <a:rPr sz="1733" spc="33" dirty="0">
                <a:solidFill>
                  <a:srgbClr val="0089CF"/>
                </a:solidFill>
                <a:latin typeface="Calibri Light"/>
                <a:cs typeface="Calibri Light"/>
              </a:rPr>
              <a:t> </a:t>
            </a:r>
            <a:r>
              <a:rPr sz="1733" spc="-13" dirty="0">
                <a:solidFill>
                  <a:srgbClr val="0089CF"/>
                </a:solidFill>
                <a:latin typeface="Calibri Light"/>
                <a:cs typeface="Calibri Light"/>
              </a:rPr>
              <a:t>Sheets</a:t>
            </a:r>
            <a:r>
              <a:rPr sz="1733" spc="40" dirty="0">
                <a:solidFill>
                  <a:srgbClr val="0089CF"/>
                </a:solidFill>
                <a:latin typeface="Calibri Light"/>
                <a:cs typeface="Calibri Light"/>
              </a:rPr>
              <a:t> </a:t>
            </a:r>
            <a:r>
              <a:rPr sz="1733" spc="-7" dirty="0">
                <a:solidFill>
                  <a:srgbClr val="212121"/>
                </a:solidFill>
                <a:latin typeface="Calibri Light"/>
                <a:cs typeface="Calibri Light"/>
              </a:rPr>
              <a:t>(CSS)</a:t>
            </a:r>
            <a:r>
              <a:rPr sz="1733" spc="33" dirty="0">
                <a:solidFill>
                  <a:srgbClr val="212121"/>
                </a:solidFill>
                <a:latin typeface="Calibri Light"/>
                <a:cs typeface="Calibri Light"/>
              </a:rPr>
              <a:t> </a:t>
            </a:r>
            <a:r>
              <a:rPr sz="1733" spc="-20" dirty="0">
                <a:solidFill>
                  <a:srgbClr val="212121"/>
                </a:solidFill>
                <a:latin typeface="Calibri Light"/>
                <a:cs typeface="Calibri Light"/>
              </a:rPr>
              <a:t>are</a:t>
            </a:r>
            <a:r>
              <a:rPr sz="1733" spc="27" dirty="0">
                <a:solidFill>
                  <a:srgbClr val="212121"/>
                </a:solidFill>
                <a:latin typeface="Calibri Light"/>
                <a:cs typeface="Calibri Light"/>
              </a:rPr>
              <a:t> </a:t>
            </a:r>
            <a:r>
              <a:rPr sz="1733" spc="-7" dirty="0">
                <a:solidFill>
                  <a:srgbClr val="212121"/>
                </a:solidFill>
                <a:latin typeface="Calibri Light"/>
                <a:cs typeface="Calibri Light"/>
              </a:rPr>
              <a:t>a</a:t>
            </a:r>
            <a:r>
              <a:rPr sz="1733" spc="20" dirty="0">
                <a:solidFill>
                  <a:srgbClr val="212121"/>
                </a:solidFill>
                <a:latin typeface="Calibri Light"/>
                <a:cs typeface="Calibri Light"/>
              </a:rPr>
              <a:t> </a:t>
            </a:r>
            <a:r>
              <a:rPr sz="1733" spc="-13" dirty="0">
                <a:solidFill>
                  <a:srgbClr val="212121"/>
                </a:solidFill>
                <a:latin typeface="Calibri Light"/>
                <a:cs typeface="Calibri Light"/>
              </a:rPr>
              <a:t>stylesheet</a:t>
            </a:r>
            <a:r>
              <a:rPr sz="1733" spc="27" dirty="0">
                <a:solidFill>
                  <a:srgbClr val="212121"/>
                </a:solidFill>
                <a:latin typeface="Calibri Light"/>
                <a:cs typeface="Calibri Light"/>
              </a:rPr>
              <a:t> </a:t>
            </a:r>
            <a:r>
              <a:rPr sz="1733" spc="-7" dirty="0">
                <a:solidFill>
                  <a:srgbClr val="212121"/>
                </a:solidFill>
                <a:latin typeface="Calibri Light"/>
                <a:cs typeface="Calibri Light"/>
              </a:rPr>
              <a:t>language</a:t>
            </a:r>
            <a:r>
              <a:rPr sz="1733" spc="13" dirty="0">
                <a:solidFill>
                  <a:srgbClr val="212121"/>
                </a:solidFill>
                <a:latin typeface="Calibri Light"/>
                <a:cs typeface="Calibri Light"/>
              </a:rPr>
              <a:t> </a:t>
            </a:r>
            <a:r>
              <a:rPr sz="1733" spc="-7" dirty="0">
                <a:solidFill>
                  <a:srgbClr val="212121"/>
                </a:solidFill>
                <a:latin typeface="Calibri Light"/>
                <a:cs typeface="Calibri Light"/>
              </a:rPr>
              <a:t>used</a:t>
            </a:r>
            <a:r>
              <a:rPr sz="1733" spc="27" dirty="0">
                <a:solidFill>
                  <a:srgbClr val="212121"/>
                </a:solidFill>
                <a:latin typeface="Calibri Light"/>
                <a:cs typeface="Calibri Light"/>
              </a:rPr>
              <a:t> </a:t>
            </a:r>
            <a:r>
              <a:rPr sz="1733" spc="-20" dirty="0">
                <a:solidFill>
                  <a:srgbClr val="212121"/>
                </a:solidFill>
                <a:latin typeface="Calibri Light"/>
                <a:cs typeface="Calibri Light"/>
              </a:rPr>
              <a:t>to</a:t>
            </a:r>
            <a:r>
              <a:rPr sz="1733" spc="7" dirty="0">
                <a:solidFill>
                  <a:srgbClr val="212121"/>
                </a:solidFill>
                <a:latin typeface="Calibri Light"/>
                <a:cs typeface="Calibri Light"/>
              </a:rPr>
              <a:t> </a:t>
            </a:r>
            <a:r>
              <a:rPr sz="1733" spc="-7" dirty="0">
                <a:solidFill>
                  <a:srgbClr val="212121"/>
                </a:solidFill>
                <a:latin typeface="Calibri Light"/>
                <a:cs typeface="Calibri Light"/>
              </a:rPr>
              <a:t>describe</a:t>
            </a:r>
            <a:r>
              <a:rPr sz="1733" spc="27" dirty="0">
                <a:solidFill>
                  <a:srgbClr val="212121"/>
                </a:solidFill>
                <a:latin typeface="Calibri Light"/>
                <a:cs typeface="Calibri Light"/>
              </a:rPr>
              <a:t> </a:t>
            </a:r>
            <a:r>
              <a:rPr sz="1733" spc="-13" dirty="0">
                <a:solidFill>
                  <a:srgbClr val="212121"/>
                </a:solidFill>
                <a:latin typeface="Calibri Light"/>
                <a:cs typeface="Calibri Light"/>
              </a:rPr>
              <a:t>the</a:t>
            </a:r>
            <a:r>
              <a:rPr sz="1733" spc="27" dirty="0">
                <a:solidFill>
                  <a:srgbClr val="212121"/>
                </a:solidFill>
                <a:latin typeface="Calibri Light"/>
                <a:cs typeface="Calibri Light"/>
              </a:rPr>
              <a:t> </a:t>
            </a:r>
            <a:r>
              <a:rPr sz="1733" spc="-20" dirty="0">
                <a:solidFill>
                  <a:srgbClr val="212121"/>
                </a:solidFill>
                <a:latin typeface="Calibri Light"/>
                <a:cs typeface="Calibri Light"/>
              </a:rPr>
              <a:t>presentation</a:t>
            </a:r>
            <a:r>
              <a:rPr sz="1733" spc="67" dirty="0">
                <a:solidFill>
                  <a:srgbClr val="212121"/>
                </a:solidFill>
                <a:latin typeface="Calibri Light"/>
                <a:cs typeface="Calibri Light"/>
              </a:rPr>
              <a:t> </a:t>
            </a:r>
            <a:r>
              <a:rPr sz="1733" spc="-7" dirty="0">
                <a:solidFill>
                  <a:srgbClr val="212121"/>
                </a:solidFill>
                <a:latin typeface="Calibri Light"/>
                <a:cs typeface="Calibri Light"/>
              </a:rPr>
              <a:t>of</a:t>
            </a:r>
            <a:r>
              <a:rPr sz="1733" spc="7" dirty="0">
                <a:solidFill>
                  <a:srgbClr val="212121"/>
                </a:solidFill>
                <a:latin typeface="Calibri Light"/>
                <a:cs typeface="Calibri Light"/>
              </a:rPr>
              <a:t> </a:t>
            </a:r>
            <a:r>
              <a:rPr sz="1733" spc="-7" dirty="0">
                <a:solidFill>
                  <a:srgbClr val="212121"/>
                </a:solidFill>
                <a:latin typeface="Calibri Light"/>
                <a:cs typeface="Calibri Light"/>
              </a:rPr>
              <a:t>a</a:t>
            </a:r>
            <a:r>
              <a:rPr sz="1733" spc="33" dirty="0">
                <a:solidFill>
                  <a:srgbClr val="212121"/>
                </a:solidFill>
                <a:latin typeface="Calibri Light"/>
                <a:cs typeface="Calibri Light"/>
              </a:rPr>
              <a:t> </a:t>
            </a:r>
            <a:r>
              <a:rPr sz="1733" spc="-13" dirty="0">
                <a:solidFill>
                  <a:srgbClr val="212121"/>
                </a:solidFill>
                <a:latin typeface="Calibri Light"/>
                <a:cs typeface="Calibri Light"/>
              </a:rPr>
              <a:t>document</a:t>
            </a:r>
            <a:r>
              <a:rPr sz="1733" spc="40" dirty="0">
                <a:solidFill>
                  <a:srgbClr val="212121"/>
                </a:solidFill>
                <a:latin typeface="Calibri Light"/>
                <a:cs typeface="Calibri Light"/>
              </a:rPr>
              <a:t> </a:t>
            </a:r>
            <a:r>
              <a:rPr sz="1733" spc="-20" dirty="0">
                <a:solidFill>
                  <a:srgbClr val="212121"/>
                </a:solidFill>
                <a:latin typeface="Calibri Light"/>
                <a:cs typeface="Calibri Light"/>
              </a:rPr>
              <a:t>written</a:t>
            </a:r>
            <a:r>
              <a:rPr sz="1733" spc="67" dirty="0">
                <a:solidFill>
                  <a:srgbClr val="212121"/>
                </a:solidFill>
                <a:latin typeface="Calibri Light"/>
                <a:cs typeface="Calibri Light"/>
              </a:rPr>
              <a:t> </a:t>
            </a:r>
            <a:r>
              <a:rPr sz="1733" spc="-7" dirty="0">
                <a:solidFill>
                  <a:srgbClr val="212121"/>
                </a:solidFill>
                <a:latin typeface="Calibri Light"/>
                <a:cs typeface="Calibri Light"/>
              </a:rPr>
              <a:t>in</a:t>
            </a:r>
            <a:r>
              <a:rPr sz="1733" spc="33" dirty="0">
                <a:solidFill>
                  <a:srgbClr val="212121"/>
                </a:solidFill>
                <a:latin typeface="Calibri Light"/>
                <a:cs typeface="Calibri Light"/>
              </a:rPr>
              <a:t> </a:t>
            </a:r>
            <a:r>
              <a:rPr sz="1733" spc="-13" dirty="0">
                <a:solidFill>
                  <a:srgbClr val="212121"/>
                </a:solidFill>
                <a:latin typeface="Calibri Light"/>
                <a:cs typeface="Calibri Light"/>
              </a:rPr>
              <a:t>HTML</a:t>
            </a:r>
            <a:r>
              <a:rPr sz="1733" spc="33" dirty="0">
                <a:solidFill>
                  <a:srgbClr val="212121"/>
                </a:solidFill>
                <a:latin typeface="Calibri Light"/>
                <a:cs typeface="Calibri Light"/>
              </a:rPr>
              <a:t> </a:t>
            </a:r>
            <a:r>
              <a:rPr sz="1733" spc="-7" dirty="0">
                <a:solidFill>
                  <a:srgbClr val="212121"/>
                </a:solidFill>
                <a:latin typeface="Calibri Light"/>
                <a:cs typeface="Calibri Light"/>
              </a:rPr>
              <a:t>or</a:t>
            </a:r>
            <a:r>
              <a:rPr sz="1733" spc="27" dirty="0">
                <a:solidFill>
                  <a:srgbClr val="212121"/>
                </a:solidFill>
                <a:latin typeface="Calibri Light"/>
                <a:cs typeface="Calibri Light"/>
              </a:rPr>
              <a:t> </a:t>
            </a:r>
            <a:r>
              <a:rPr sz="1733" spc="-13" dirty="0">
                <a:solidFill>
                  <a:srgbClr val="212121"/>
                </a:solidFill>
                <a:latin typeface="Calibri Light"/>
                <a:cs typeface="Calibri Light"/>
              </a:rPr>
              <a:t>XML </a:t>
            </a:r>
            <a:r>
              <a:rPr sz="1733" spc="-373" dirty="0">
                <a:solidFill>
                  <a:srgbClr val="212121"/>
                </a:solidFill>
                <a:latin typeface="Calibri Light"/>
                <a:cs typeface="Calibri Light"/>
              </a:rPr>
              <a:t> </a:t>
            </a:r>
            <a:r>
              <a:rPr sz="1733" spc="-7" dirty="0">
                <a:solidFill>
                  <a:srgbClr val="212121"/>
                </a:solidFill>
                <a:latin typeface="Calibri Light"/>
                <a:cs typeface="Calibri Light"/>
              </a:rPr>
              <a:t>(including</a:t>
            </a:r>
            <a:r>
              <a:rPr sz="1733" spc="27" dirty="0">
                <a:solidFill>
                  <a:srgbClr val="212121"/>
                </a:solidFill>
                <a:latin typeface="Calibri Light"/>
                <a:cs typeface="Calibri Light"/>
              </a:rPr>
              <a:t> </a:t>
            </a:r>
            <a:r>
              <a:rPr sz="1733" spc="-13" dirty="0">
                <a:solidFill>
                  <a:srgbClr val="212121"/>
                </a:solidFill>
                <a:latin typeface="Calibri Light"/>
                <a:cs typeface="Calibri Light"/>
              </a:rPr>
              <a:t>XML</a:t>
            </a:r>
            <a:r>
              <a:rPr sz="1733" spc="33" dirty="0">
                <a:solidFill>
                  <a:srgbClr val="212121"/>
                </a:solidFill>
                <a:latin typeface="Calibri Light"/>
                <a:cs typeface="Calibri Light"/>
              </a:rPr>
              <a:t> </a:t>
            </a:r>
            <a:r>
              <a:rPr sz="1733" spc="-7" dirty="0">
                <a:solidFill>
                  <a:srgbClr val="212121"/>
                </a:solidFill>
                <a:latin typeface="Calibri Light"/>
                <a:cs typeface="Calibri Light"/>
              </a:rPr>
              <a:t>dialects</a:t>
            </a:r>
            <a:r>
              <a:rPr sz="1733" spc="7" dirty="0">
                <a:solidFill>
                  <a:srgbClr val="212121"/>
                </a:solidFill>
                <a:latin typeface="Calibri Light"/>
                <a:cs typeface="Calibri Light"/>
              </a:rPr>
              <a:t> </a:t>
            </a:r>
            <a:r>
              <a:rPr sz="1733" spc="-20" dirty="0">
                <a:solidFill>
                  <a:srgbClr val="212121"/>
                </a:solidFill>
                <a:latin typeface="Calibri Light"/>
                <a:cs typeface="Calibri Light"/>
              </a:rPr>
              <a:t>like</a:t>
            </a:r>
            <a:r>
              <a:rPr sz="1733" dirty="0">
                <a:solidFill>
                  <a:srgbClr val="212121"/>
                </a:solidFill>
                <a:latin typeface="Calibri Light"/>
                <a:cs typeface="Calibri Light"/>
              </a:rPr>
              <a:t> </a:t>
            </a:r>
            <a:r>
              <a:rPr sz="1733" spc="-20" dirty="0">
                <a:solidFill>
                  <a:srgbClr val="212121"/>
                </a:solidFill>
                <a:latin typeface="Calibri Light"/>
                <a:cs typeface="Calibri Light"/>
              </a:rPr>
              <a:t>SVG</a:t>
            </a:r>
            <a:r>
              <a:rPr sz="1733" spc="20" dirty="0">
                <a:solidFill>
                  <a:srgbClr val="212121"/>
                </a:solidFill>
                <a:latin typeface="Calibri Light"/>
                <a:cs typeface="Calibri Light"/>
              </a:rPr>
              <a:t> </a:t>
            </a:r>
            <a:r>
              <a:rPr sz="1733" spc="-7" dirty="0">
                <a:solidFill>
                  <a:srgbClr val="212121"/>
                </a:solidFill>
                <a:latin typeface="Calibri Light"/>
                <a:cs typeface="Calibri Light"/>
              </a:rPr>
              <a:t>or </a:t>
            </a:r>
            <a:r>
              <a:rPr sz="1733" spc="-13" dirty="0">
                <a:solidFill>
                  <a:srgbClr val="212121"/>
                </a:solidFill>
                <a:latin typeface="Calibri Light"/>
                <a:cs typeface="Calibri Light"/>
              </a:rPr>
              <a:t>XHTML).</a:t>
            </a:r>
            <a:endParaRPr sz="1733" dirty="0">
              <a:latin typeface="Calibri Light"/>
              <a:cs typeface="Calibri Light"/>
            </a:endParaRPr>
          </a:p>
          <a:p>
            <a:pPr marL="16933">
              <a:spcBef>
                <a:spcPts val="860"/>
              </a:spcBef>
            </a:pPr>
            <a:r>
              <a:rPr sz="1733" spc="-13" dirty="0">
                <a:solidFill>
                  <a:srgbClr val="212121"/>
                </a:solidFill>
                <a:latin typeface="Calibri Light"/>
                <a:cs typeface="Calibri Light"/>
              </a:rPr>
              <a:t>CSS</a:t>
            </a:r>
            <a:r>
              <a:rPr sz="1733" spc="13" dirty="0">
                <a:solidFill>
                  <a:srgbClr val="212121"/>
                </a:solidFill>
                <a:latin typeface="Calibri Light"/>
                <a:cs typeface="Calibri Light"/>
              </a:rPr>
              <a:t> </a:t>
            </a:r>
            <a:r>
              <a:rPr sz="1733" spc="-7" dirty="0">
                <a:solidFill>
                  <a:srgbClr val="212121"/>
                </a:solidFill>
                <a:latin typeface="Calibri Light"/>
                <a:cs typeface="Calibri Light"/>
              </a:rPr>
              <a:t>describes</a:t>
            </a:r>
            <a:r>
              <a:rPr sz="1733" spc="33" dirty="0">
                <a:solidFill>
                  <a:srgbClr val="212121"/>
                </a:solidFill>
                <a:latin typeface="Calibri Light"/>
                <a:cs typeface="Calibri Light"/>
              </a:rPr>
              <a:t> </a:t>
            </a:r>
            <a:r>
              <a:rPr sz="1733" spc="-13" dirty="0">
                <a:solidFill>
                  <a:srgbClr val="212121"/>
                </a:solidFill>
                <a:latin typeface="Calibri Light"/>
                <a:cs typeface="Calibri Light"/>
              </a:rPr>
              <a:t>how</a:t>
            </a:r>
            <a:r>
              <a:rPr sz="1733" spc="33" dirty="0">
                <a:solidFill>
                  <a:srgbClr val="212121"/>
                </a:solidFill>
                <a:latin typeface="Calibri Light"/>
                <a:cs typeface="Calibri Light"/>
              </a:rPr>
              <a:t> </a:t>
            </a:r>
            <a:r>
              <a:rPr sz="1733" spc="-13" dirty="0">
                <a:solidFill>
                  <a:srgbClr val="212121"/>
                </a:solidFill>
                <a:latin typeface="Calibri Light"/>
                <a:cs typeface="Calibri Light"/>
              </a:rPr>
              <a:t>elements</a:t>
            </a:r>
            <a:r>
              <a:rPr sz="1733" spc="40" dirty="0">
                <a:solidFill>
                  <a:srgbClr val="212121"/>
                </a:solidFill>
                <a:latin typeface="Calibri Light"/>
                <a:cs typeface="Calibri Light"/>
              </a:rPr>
              <a:t> </a:t>
            </a:r>
            <a:r>
              <a:rPr sz="1733" spc="-7" dirty="0">
                <a:solidFill>
                  <a:srgbClr val="212121"/>
                </a:solidFill>
                <a:latin typeface="Calibri Light"/>
                <a:cs typeface="Calibri Light"/>
              </a:rPr>
              <a:t>should</a:t>
            </a:r>
            <a:r>
              <a:rPr sz="1733" spc="13" dirty="0">
                <a:solidFill>
                  <a:srgbClr val="212121"/>
                </a:solidFill>
                <a:latin typeface="Calibri Light"/>
                <a:cs typeface="Calibri Light"/>
              </a:rPr>
              <a:t> </a:t>
            </a:r>
            <a:r>
              <a:rPr sz="1733" spc="-7" dirty="0">
                <a:solidFill>
                  <a:srgbClr val="212121"/>
                </a:solidFill>
                <a:latin typeface="Calibri Light"/>
                <a:cs typeface="Calibri Light"/>
              </a:rPr>
              <a:t>be</a:t>
            </a:r>
            <a:r>
              <a:rPr sz="1733" spc="20" dirty="0">
                <a:solidFill>
                  <a:srgbClr val="212121"/>
                </a:solidFill>
                <a:latin typeface="Calibri Light"/>
                <a:cs typeface="Calibri Light"/>
              </a:rPr>
              <a:t> </a:t>
            </a:r>
            <a:r>
              <a:rPr sz="1733" spc="-13" dirty="0">
                <a:solidFill>
                  <a:srgbClr val="212121"/>
                </a:solidFill>
                <a:latin typeface="Calibri Light"/>
                <a:cs typeface="Calibri Light"/>
              </a:rPr>
              <a:t>displayed</a:t>
            </a:r>
            <a:r>
              <a:rPr sz="1733" spc="7" dirty="0">
                <a:solidFill>
                  <a:srgbClr val="212121"/>
                </a:solidFill>
                <a:latin typeface="Calibri Light"/>
                <a:cs typeface="Calibri Light"/>
              </a:rPr>
              <a:t> </a:t>
            </a:r>
            <a:r>
              <a:rPr sz="1733" spc="-7" dirty="0">
                <a:solidFill>
                  <a:srgbClr val="212121"/>
                </a:solidFill>
                <a:latin typeface="Calibri Light"/>
                <a:cs typeface="Calibri Light"/>
              </a:rPr>
              <a:t>on</a:t>
            </a:r>
            <a:r>
              <a:rPr sz="1733" spc="7" dirty="0">
                <a:solidFill>
                  <a:srgbClr val="212121"/>
                </a:solidFill>
                <a:latin typeface="Calibri Light"/>
                <a:cs typeface="Calibri Light"/>
              </a:rPr>
              <a:t> </a:t>
            </a:r>
            <a:r>
              <a:rPr sz="1733" spc="-13" dirty="0">
                <a:solidFill>
                  <a:srgbClr val="212121"/>
                </a:solidFill>
                <a:latin typeface="Calibri Light"/>
                <a:cs typeface="Calibri Light"/>
              </a:rPr>
              <a:t>screen,</a:t>
            </a:r>
            <a:r>
              <a:rPr sz="1733" spc="20" dirty="0">
                <a:solidFill>
                  <a:srgbClr val="212121"/>
                </a:solidFill>
                <a:latin typeface="Calibri Light"/>
                <a:cs typeface="Calibri Light"/>
              </a:rPr>
              <a:t> </a:t>
            </a:r>
            <a:r>
              <a:rPr sz="1733" spc="-7" dirty="0">
                <a:solidFill>
                  <a:srgbClr val="212121"/>
                </a:solidFill>
                <a:latin typeface="Calibri Light"/>
                <a:cs typeface="Calibri Light"/>
              </a:rPr>
              <a:t>on</a:t>
            </a:r>
            <a:r>
              <a:rPr sz="1733" spc="20" dirty="0">
                <a:solidFill>
                  <a:srgbClr val="212121"/>
                </a:solidFill>
                <a:latin typeface="Calibri Light"/>
                <a:cs typeface="Calibri Light"/>
              </a:rPr>
              <a:t> </a:t>
            </a:r>
            <a:r>
              <a:rPr sz="1733" spc="-33" dirty="0">
                <a:solidFill>
                  <a:srgbClr val="212121"/>
                </a:solidFill>
                <a:latin typeface="Calibri Light"/>
                <a:cs typeface="Calibri Light"/>
              </a:rPr>
              <a:t>paper,</a:t>
            </a:r>
            <a:r>
              <a:rPr sz="1733" spc="20" dirty="0">
                <a:solidFill>
                  <a:srgbClr val="212121"/>
                </a:solidFill>
                <a:latin typeface="Calibri Light"/>
                <a:cs typeface="Calibri Light"/>
              </a:rPr>
              <a:t> </a:t>
            </a:r>
            <a:r>
              <a:rPr sz="1733" spc="-7" dirty="0">
                <a:solidFill>
                  <a:srgbClr val="212121"/>
                </a:solidFill>
                <a:latin typeface="Calibri Light"/>
                <a:cs typeface="Calibri Light"/>
              </a:rPr>
              <a:t>in</a:t>
            </a:r>
            <a:r>
              <a:rPr sz="1733" spc="20" dirty="0">
                <a:solidFill>
                  <a:srgbClr val="212121"/>
                </a:solidFill>
                <a:latin typeface="Calibri Light"/>
                <a:cs typeface="Calibri Light"/>
              </a:rPr>
              <a:t> </a:t>
            </a:r>
            <a:r>
              <a:rPr sz="1733" spc="-7" dirty="0">
                <a:solidFill>
                  <a:srgbClr val="212121"/>
                </a:solidFill>
                <a:latin typeface="Calibri Light"/>
                <a:cs typeface="Calibri Light"/>
              </a:rPr>
              <a:t>speech,</a:t>
            </a:r>
            <a:r>
              <a:rPr sz="1733" dirty="0">
                <a:solidFill>
                  <a:srgbClr val="212121"/>
                </a:solidFill>
                <a:latin typeface="Calibri Light"/>
                <a:cs typeface="Calibri Light"/>
              </a:rPr>
              <a:t> </a:t>
            </a:r>
            <a:r>
              <a:rPr sz="1733" spc="-7" dirty="0">
                <a:solidFill>
                  <a:srgbClr val="212121"/>
                </a:solidFill>
                <a:latin typeface="Calibri Light"/>
                <a:cs typeface="Calibri Light"/>
              </a:rPr>
              <a:t>or</a:t>
            </a:r>
            <a:r>
              <a:rPr sz="1733" spc="20" dirty="0">
                <a:solidFill>
                  <a:srgbClr val="212121"/>
                </a:solidFill>
                <a:latin typeface="Calibri Light"/>
                <a:cs typeface="Calibri Light"/>
              </a:rPr>
              <a:t> </a:t>
            </a:r>
            <a:r>
              <a:rPr sz="1733" spc="-7" dirty="0">
                <a:solidFill>
                  <a:srgbClr val="212121"/>
                </a:solidFill>
                <a:latin typeface="Calibri Light"/>
                <a:cs typeface="Calibri Light"/>
              </a:rPr>
              <a:t>on</a:t>
            </a:r>
            <a:r>
              <a:rPr sz="1733" spc="20" dirty="0">
                <a:solidFill>
                  <a:srgbClr val="212121"/>
                </a:solidFill>
                <a:latin typeface="Calibri Light"/>
                <a:cs typeface="Calibri Light"/>
              </a:rPr>
              <a:t> </a:t>
            </a:r>
            <a:r>
              <a:rPr sz="1733" spc="-13" dirty="0">
                <a:solidFill>
                  <a:srgbClr val="212121"/>
                </a:solidFill>
                <a:latin typeface="Calibri Light"/>
                <a:cs typeface="Calibri Light"/>
              </a:rPr>
              <a:t>other</a:t>
            </a:r>
            <a:r>
              <a:rPr sz="1733" spc="67" dirty="0">
                <a:solidFill>
                  <a:srgbClr val="212121"/>
                </a:solidFill>
                <a:latin typeface="Calibri Light"/>
                <a:cs typeface="Calibri Light"/>
              </a:rPr>
              <a:t> </a:t>
            </a:r>
            <a:r>
              <a:rPr sz="1733" spc="-7" dirty="0">
                <a:solidFill>
                  <a:srgbClr val="212121"/>
                </a:solidFill>
                <a:latin typeface="Calibri Light"/>
                <a:cs typeface="Calibri Light"/>
              </a:rPr>
              <a:t>media.</a:t>
            </a:r>
            <a:r>
              <a:rPr sz="1733" spc="20" dirty="0">
                <a:solidFill>
                  <a:srgbClr val="212121"/>
                </a:solidFill>
                <a:latin typeface="Calibri Light"/>
                <a:cs typeface="Calibri Light"/>
              </a:rPr>
              <a:t> </a:t>
            </a:r>
            <a:r>
              <a:rPr sz="1733" spc="-13" dirty="0">
                <a:solidFill>
                  <a:srgbClr val="212121"/>
                </a:solidFill>
                <a:latin typeface="Calibri Light"/>
                <a:cs typeface="Calibri Light"/>
              </a:rPr>
              <a:t>CSS</a:t>
            </a:r>
            <a:r>
              <a:rPr sz="1733" spc="13" dirty="0">
                <a:solidFill>
                  <a:srgbClr val="212121"/>
                </a:solidFill>
                <a:latin typeface="Calibri Light"/>
                <a:cs typeface="Calibri Light"/>
              </a:rPr>
              <a:t> </a:t>
            </a:r>
            <a:r>
              <a:rPr sz="1733" spc="-7" dirty="0">
                <a:solidFill>
                  <a:srgbClr val="212121"/>
                </a:solidFill>
                <a:latin typeface="Calibri Light"/>
                <a:cs typeface="Calibri Light"/>
              </a:rPr>
              <a:t>is</a:t>
            </a:r>
            <a:r>
              <a:rPr sz="1733" spc="20" dirty="0">
                <a:solidFill>
                  <a:srgbClr val="212121"/>
                </a:solidFill>
                <a:latin typeface="Calibri Light"/>
                <a:cs typeface="Calibri Light"/>
              </a:rPr>
              <a:t> </a:t>
            </a:r>
            <a:r>
              <a:rPr sz="1733" spc="-13" dirty="0">
                <a:solidFill>
                  <a:srgbClr val="212121"/>
                </a:solidFill>
                <a:latin typeface="Calibri Light"/>
                <a:cs typeface="Calibri Light"/>
              </a:rPr>
              <a:t>the</a:t>
            </a:r>
            <a:r>
              <a:rPr sz="1733" spc="20" dirty="0">
                <a:solidFill>
                  <a:srgbClr val="212121"/>
                </a:solidFill>
                <a:latin typeface="Calibri Light"/>
                <a:cs typeface="Calibri Light"/>
              </a:rPr>
              <a:t> </a:t>
            </a:r>
            <a:r>
              <a:rPr sz="1733" spc="-13" dirty="0">
                <a:solidFill>
                  <a:srgbClr val="212121"/>
                </a:solidFill>
                <a:latin typeface="Calibri Light"/>
                <a:cs typeface="Calibri Light"/>
              </a:rPr>
              <a:t>only</a:t>
            </a:r>
            <a:r>
              <a:rPr sz="1733" spc="13" dirty="0">
                <a:solidFill>
                  <a:srgbClr val="212121"/>
                </a:solidFill>
                <a:latin typeface="Calibri Light"/>
                <a:cs typeface="Calibri Light"/>
              </a:rPr>
              <a:t> </a:t>
            </a:r>
            <a:r>
              <a:rPr sz="1733" spc="-13" dirty="0">
                <a:solidFill>
                  <a:srgbClr val="212121"/>
                </a:solidFill>
                <a:latin typeface="Calibri Light"/>
                <a:cs typeface="Calibri Light"/>
              </a:rPr>
              <a:t>document</a:t>
            </a:r>
            <a:endParaRPr sz="1733" dirty="0">
              <a:latin typeface="Calibri Light"/>
              <a:cs typeface="Calibri Light"/>
            </a:endParaRPr>
          </a:p>
          <a:p>
            <a:pPr marL="16933">
              <a:spcBef>
                <a:spcPts val="53"/>
              </a:spcBef>
            </a:pPr>
            <a:r>
              <a:rPr sz="1733" spc="-7" dirty="0">
                <a:solidFill>
                  <a:srgbClr val="212121"/>
                </a:solidFill>
                <a:latin typeface="Calibri Light"/>
                <a:cs typeface="Calibri Light"/>
              </a:rPr>
              <a:t>styling language </a:t>
            </a:r>
            <a:r>
              <a:rPr sz="1733" spc="-13" dirty="0">
                <a:solidFill>
                  <a:srgbClr val="212121"/>
                </a:solidFill>
                <a:latin typeface="Calibri Light"/>
                <a:cs typeface="Calibri Light"/>
              </a:rPr>
              <a:t>that</a:t>
            </a:r>
            <a:r>
              <a:rPr sz="1733" dirty="0">
                <a:solidFill>
                  <a:srgbClr val="212121"/>
                </a:solidFill>
                <a:latin typeface="Calibri Light"/>
                <a:cs typeface="Calibri Light"/>
              </a:rPr>
              <a:t> </a:t>
            </a:r>
            <a:r>
              <a:rPr sz="1733" spc="-20" dirty="0">
                <a:solidFill>
                  <a:srgbClr val="212121"/>
                </a:solidFill>
                <a:latin typeface="Calibri Light"/>
                <a:cs typeface="Calibri Light"/>
              </a:rPr>
              <a:t>browsers</a:t>
            </a:r>
            <a:r>
              <a:rPr sz="1733" spc="27" dirty="0">
                <a:solidFill>
                  <a:srgbClr val="212121"/>
                </a:solidFill>
                <a:latin typeface="Calibri Light"/>
                <a:cs typeface="Calibri Light"/>
              </a:rPr>
              <a:t> </a:t>
            </a:r>
            <a:r>
              <a:rPr sz="1733" spc="-13" dirty="0">
                <a:solidFill>
                  <a:srgbClr val="212121"/>
                </a:solidFill>
                <a:latin typeface="Calibri Light"/>
                <a:cs typeface="Calibri Light"/>
              </a:rPr>
              <a:t>understand.</a:t>
            </a:r>
            <a:endParaRPr sz="1733" dirty="0">
              <a:latin typeface="Calibri Light"/>
              <a:cs typeface="Calibri Light"/>
            </a:endParaRPr>
          </a:p>
          <a:p>
            <a:pPr>
              <a:lnSpc>
                <a:spcPct val="100000"/>
              </a:lnSpc>
            </a:pPr>
            <a:endParaRPr sz="1733" dirty="0">
              <a:latin typeface="Calibri Light"/>
              <a:cs typeface="Calibri Light"/>
            </a:endParaRPr>
          </a:p>
          <a:p>
            <a:pPr>
              <a:spcBef>
                <a:spcPts val="60"/>
              </a:spcBef>
            </a:pPr>
            <a:endParaRPr sz="1333" dirty="0">
              <a:latin typeface="Calibri Light"/>
              <a:cs typeface="Calibri Light"/>
            </a:endParaRPr>
          </a:p>
          <a:p>
            <a:pPr marL="246374" indent="-230288">
              <a:buFont typeface="Arial MT"/>
              <a:buChar char="•"/>
              <a:tabLst>
                <a:tab pos="247220" algn="l"/>
              </a:tabLst>
            </a:pPr>
            <a:r>
              <a:rPr sz="1867" dirty="0">
                <a:solidFill>
                  <a:srgbClr val="212121"/>
                </a:solidFill>
                <a:latin typeface="Calibri Light"/>
                <a:cs typeface="Calibri Light"/>
              </a:rPr>
              <a:t>CSS</a:t>
            </a:r>
            <a:r>
              <a:rPr sz="1867" spc="-13" dirty="0">
                <a:solidFill>
                  <a:srgbClr val="212121"/>
                </a:solidFill>
                <a:latin typeface="Calibri Light"/>
                <a:cs typeface="Calibri Light"/>
              </a:rPr>
              <a:t> </a:t>
            </a:r>
            <a:r>
              <a:rPr sz="1867" dirty="0">
                <a:solidFill>
                  <a:srgbClr val="212121"/>
                </a:solidFill>
                <a:latin typeface="Calibri Light"/>
                <a:cs typeface="Calibri Light"/>
              </a:rPr>
              <a:t>has</a:t>
            </a:r>
            <a:r>
              <a:rPr sz="1867" spc="-27" dirty="0">
                <a:solidFill>
                  <a:srgbClr val="212121"/>
                </a:solidFill>
                <a:latin typeface="Calibri Light"/>
                <a:cs typeface="Calibri Light"/>
              </a:rPr>
              <a:t> </a:t>
            </a:r>
            <a:r>
              <a:rPr sz="1867" dirty="0">
                <a:solidFill>
                  <a:srgbClr val="212121"/>
                </a:solidFill>
                <a:latin typeface="Calibri Light"/>
                <a:cs typeface="Calibri Light"/>
              </a:rPr>
              <a:t>a</a:t>
            </a:r>
            <a:r>
              <a:rPr sz="1867" spc="-13" dirty="0">
                <a:solidFill>
                  <a:srgbClr val="212121"/>
                </a:solidFill>
                <a:latin typeface="Calibri Light"/>
                <a:cs typeface="Calibri Light"/>
              </a:rPr>
              <a:t> </a:t>
            </a:r>
            <a:r>
              <a:rPr sz="1867" spc="-13" dirty="0">
                <a:solidFill>
                  <a:srgbClr val="0089CF"/>
                </a:solidFill>
                <a:latin typeface="Calibri Light"/>
                <a:cs typeface="Calibri Light"/>
              </a:rPr>
              <a:t>standardized </a:t>
            </a:r>
            <a:r>
              <a:rPr sz="1867" dirty="0">
                <a:solidFill>
                  <a:srgbClr val="212121"/>
                </a:solidFill>
                <a:latin typeface="Calibri Light"/>
                <a:cs typeface="Calibri Light"/>
              </a:rPr>
              <a:t>W3C</a:t>
            </a:r>
            <a:r>
              <a:rPr sz="1867" spc="-7" dirty="0">
                <a:solidFill>
                  <a:srgbClr val="212121"/>
                </a:solidFill>
                <a:latin typeface="Calibri Light"/>
                <a:cs typeface="Calibri Light"/>
              </a:rPr>
              <a:t> specification.</a:t>
            </a:r>
            <a:endParaRPr sz="1867" dirty="0">
              <a:latin typeface="Calibri Light"/>
              <a:cs typeface="Calibri Light"/>
            </a:endParaRPr>
          </a:p>
          <a:p>
            <a:pPr marL="246374" indent="-230288">
              <a:spcBef>
                <a:spcPts val="800"/>
              </a:spcBef>
              <a:buFont typeface="Arial MT"/>
              <a:buChar char="•"/>
              <a:tabLst>
                <a:tab pos="247220" algn="l"/>
              </a:tabLst>
            </a:pPr>
            <a:r>
              <a:rPr sz="1867" dirty="0">
                <a:solidFill>
                  <a:srgbClr val="212121"/>
                </a:solidFill>
                <a:latin typeface="Calibri Light"/>
                <a:cs typeface="Calibri Light"/>
              </a:rPr>
              <a:t>CSS1</a:t>
            </a:r>
            <a:r>
              <a:rPr sz="1867" spc="-27" dirty="0">
                <a:solidFill>
                  <a:srgbClr val="212121"/>
                </a:solidFill>
                <a:latin typeface="Calibri Light"/>
                <a:cs typeface="Calibri Light"/>
              </a:rPr>
              <a:t> </a:t>
            </a:r>
            <a:r>
              <a:rPr sz="1867" dirty="0">
                <a:solidFill>
                  <a:srgbClr val="212121"/>
                </a:solidFill>
                <a:latin typeface="Calibri Light"/>
                <a:cs typeface="Calibri Light"/>
              </a:rPr>
              <a:t>is</a:t>
            </a:r>
            <a:r>
              <a:rPr sz="1867" spc="-27" dirty="0">
                <a:solidFill>
                  <a:srgbClr val="212121"/>
                </a:solidFill>
                <a:latin typeface="Calibri Light"/>
                <a:cs typeface="Calibri Light"/>
              </a:rPr>
              <a:t> </a:t>
            </a:r>
            <a:r>
              <a:rPr sz="1867" spc="-7" dirty="0">
                <a:solidFill>
                  <a:srgbClr val="212121"/>
                </a:solidFill>
                <a:latin typeface="Calibri Light"/>
                <a:cs typeface="Calibri Light"/>
              </a:rPr>
              <a:t>now</a:t>
            </a:r>
            <a:r>
              <a:rPr sz="1867" spc="-33" dirty="0">
                <a:solidFill>
                  <a:srgbClr val="212121"/>
                </a:solidFill>
                <a:latin typeface="Calibri Light"/>
                <a:cs typeface="Calibri Light"/>
              </a:rPr>
              <a:t> </a:t>
            </a:r>
            <a:r>
              <a:rPr sz="1867" spc="-13" dirty="0">
                <a:solidFill>
                  <a:srgbClr val="212121"/>
                </a:solidFill>
                <a:latin typeface="Calibri Light"/>
                <a:cs typeface="Calibri Light"/>
              </a:rPr>
              <a:t>obsolete,</a:t>
            </a:r>
            <a:endParaRPr sz="1867" dirty="0">
              <a:latin typeface="Calibri Light"/>
              <a:cs typeface="Calibri Light"/>
            </a:endParaRPr>
          </a:p>
          <a:p>
            <a:pPr marL="246374" indent="-230288">
              <a:spcBef>
                <a:spcPts val="800"/>
              </a:spcBef>
              <a:buFont typeface="Arial MT"/>
              <a:buChar char="•"/>
              <a:tabLst>
                <a:tab pos="247220" algn="l"/>
              </a:tabLst>
            </a:pPr>
            <a:r>
              <a:rPr sz="1867" dirty="0">
                <a:solidFill>
                  <a:srgbClr val="212121"/>
                </a:solidFill>
                <a:latin typeface="Calibri Light"/>
                <a:cs typeface="Calibri Light"/>
              </a:rPr>
              <a:t>CSS2.1</a:t>
            </a:r>
            <a:r>
              <a:rPr sz="1867" spc="-40" dirty="0">
                <a:solidFill>
                  <a:srgbClr val="212121"/>
                </a:solidFill>
                <a:latin typeface="Calibri Light"/>
                <a:cs typeface="Calibri Light"/>
              </a:rPr>
              <a:t> </a:t>
            </a:r>
            <a:r>
              <a:rPr sz="1867" dirty="0">
                <a:solidFill>
                  <a:srgbClr val="212121"/>
                </a:solidFill>
                <a:latin typeface="Calibri Light"/>
                <a:cs typeface="Calibri Light"/>
              </a:rPr>
              <a:t>is</a:t>
            </a:r>
            <a:r>
              <a:rPr sz="1867" spc="-33" dirty="0">
                <a:solidFill>
                  <a:srgbClr val="212121"/>
                </a:solidFill>
                <a:latin typeface="Calibri Light"/>
                <a:cs typeface="Calibri Light"/>
              </a:rPr>
              <a:t> </a:t>
            </a:r>
            <a:r>
              <a:rPr sz="1867" dirty="0">
                <a:solidFill>
                  <a:srgbClr val="212121"/>
                </a:solidFill>
                <a:latin typeface="Calibri Light"/>
                <a:cs typeface="Calibri Light"/>
              </a:rPr>
              <a:t>a</a:t>
            </a:r>
            <a:r>
              <a:rPr sz="1867" spc="-33" dirty="0">
                <a:solidFill>
                  <a:srgbClr val="212121"/>
                </a:solidFill>
                <a:latin typeface="Calibri Light"/>
                <a:cs typeface="Calibri Light"/>
              </a:rPr>
              <a:t> </a:t>
            </a:r>
            <a:r>
              <a:rPr sz="1867" spc="-7" dirty="0">
                <a:solidFill>
                  <a:srgbClr val="212121"/>
                </a:solidFill>
                <a:latin typeface="Calibri Light"/>
                <a:cs typeface="Calibri Light"/>
              </a:rPr>
              <a:t>recommendation,</a:t>
            </a:r>
            <a:endParaRPr sz="1867" dirty="0">
              <a:latin typeface="Calibri Light"/>
              <a:cs typeface="Calibri Light"/>
            </a:endParaRPr>
          </a:p>
          <a:p>
            <a:pPr marL="246374" indent="-230288">
              <a:spcBef>
                <a:spcPts val="800"/>
              </a:spcBef>
              <a:buFont typeface="Arial MT"/>
              <a:buChar char="•"/>
              <a:tabLst>
                <a:tab pos="247220" algn="l"/>
              </a:tabLst>
            </a:pPr>
            <a:r>
              <a:rPr sz="1867" spc="-7" dirty="0">
                <a:solidFill>
                  <a:srgbClr val="212121"/>
                </a:solidFill>
                <a:latin typeface="Calibri Light"/>
                <a:cs typeface="Calibri Light"/>
              </a:rPr>
              <a:t>CSS3 </a:t>
            </a:r>
            <a:r>
              <a:rPr sz="1867" dirty="0">
                <a:solidFill>
                  <a:srgbClr val="212121"/>
                </a:solidFill>
                <a:latin typeface="Calibri Light"/>
                <a:cs typeface="Calibri Light"/>
              </a:rPr>
              <a:t>is</a:t>
            </a:r>
            <a:r>
              <a:rPr sz="1867" spc="7" dirty="0">
                <a:solidFill>
                  <a:srgbClr val="212121"/>
                </a:solidFill>
                <a:latin typeface="Calibri Light"/>
                <a:cs typeface="Calibri Light"/>
              </a:rPr>
              <a:t> </a:t>
            </a:r>
            <a:r>
              <a:rPr sz="1867" spc="-13" dirty="0">
                <a:solidFill>
                  <a:srgbClr val="212121"/>
                </a:solidFill>
                <a:latin typeface="Calibri Light"/>
                <a:cs typeface="Calibri Light"/>
              </a:rPr>
              <a:t>splitted</a:t>
            </a:r>
            <a:r>
              <a:rPr sz="1867" spc="-7" dirty="0">
                <a:solidFill>
                  <a:srgbClr val="212121"/>
                </a:solidFill>
                <a:latin typeface="Calibri Light"/>
                <a:cs typeface="Calibri Light"/>
              </a:rPr>
              <a:t> into</a:t>
            </a:r>
            <a:r>
              <a:rPr sz="1867" dirty="0">
                <a:solidFill>
                  <a:srgbClr val="212121"/>
                </a:solidFill>
                <a:latin typeface="Calibri Light"/>
                <a:cs typeface="Calibri Light"/>
              </a:rPr>
              <a:t> smaller</a:t>
            </a:r>
            <a:r>
              <a:rPr sz="1867" spc="-20" dirty="0">
                <a:solidFill>
                  <a:srgbClr val="212121"/>
                </a:solidFill>
                <a:latin typeface="Calibri Light"/>
                <a:cs typeface="Calibri Light"/>
              </a:rPr>
              <a:t> </a:t>
            </a:r>
            <a:r>
              <a:rPr sz="1867" dirty="0">
                <a:solidFill>
                  <a:srgbClr val="212121"/>
                </a:solidFill>
                <a:latin typeface="Calibri Light"/>
                <a:cs typeface="Calibri Light"/>
              </a:rPr>
              <a:t>modules,</a:t>
            </a:r>
            <a:r>
              <a:rPr sz="1867" spc="-47" dirty="0">
                <a:solidFill>
                  <a:srgbClr val="212121"/>
                </a:solidFill>
                <a:latin typeface="Calibri Light"/>
                <a:cs typeface="Calibri Light"/>
              </a:rPr>
              <a:t> </a:t>
            </a:r>
            <a:r>
              <a:rPr sz="1867" spc="-13" dirty="0">
                <a:solidFill>
                  <a:srgbClr val="212121"/>
                </a:solidFill>
                <a:latin typeface="Calibri Light"/>
                <a:cs typeface="Calibri Light"/>
              </a:rPr>
              <a:t>progressing</a:t>
            </a:r>
            <a:r>
              <a:rPr sz="1867" spc="-27" dirty="0">
                <a:solidFill>
                  <a:srgbClr val="212121"/>
                </a:solidFill>
                <a:latin typeface="Calibri Light"/>
                <a:cs typeface="Calibri Light"/>
              </a:rPr>
              <a:t> </a:t>
            </a:r>
            <a:r>
              <a:rPr sz="1867" dirty="0">
                <a:solidFill>
                  <a:srgbClr val="212121"/>
                </a:solidFill>
                <a:latin typeface="Calibri Light"/>
                <a:cs typeface="Calibri Light"/>
              </a:rPr>
              <a:t>on</a:t>
            </a:r>
            <a:r>
              <a:rPr sz="1867" spc="-13" dirty="0">
                <a:solidFill>
                  <a:srgbClr val="212121"/>
                </a:solidFill>
                <a:latin typeface="Calibri Light"/>
                <a:cs typeface="Calibri Light"/>
              </a:rPr>
              <a:t> </a:t>
            </a:r>
            <a:r>
              <a:rPr sz="1867" spc="-7" dirty="0">
                <a:solidFill>
                  <a:srgbClr val="212121"/>
                </a:solidFill>
                <a:latin typeface="Calibri Light"/>
                <a:cs typeface="Calibri Light"/>
              </a:rPr>
              <a:t>the</a:t>
            </a:r>
            <a:r>
              <a:rPr sz="1867" spc="7" dirty="0">
                <a:solidFill>
                  <a:srgbClr val="212121"/>
                </a:solidFill>
                <a:latin typeface="Calibri Light"/>
                <a:cs typeface="Calibri Light"/>
              </a:rPr>
              <a:t> </a:t>
            </a:r>
            <a:r>
              <a:rPr sz="1867" spc="-13" dirty="0">
                <a:solidFill>
                  <a:srgbClr val="212121"/>
                </a:solidFill>
                <a:latin typeface="Calibri Light"/>
                <a:cs typeface="Calibri Light"/>
              </a:rPr>
              <a:t>standardization</a:t>
            </a:r>
            <a:r>
              <a:rPr sz="1867" spc="-7" dirty="0">
                <a:solidFill>
                  <a:srgbClr val="212121"/>
                </a:solidFill>
                <a:latin typeface="Calibri Light"/>
                <a:cs typeface="Calibri Light"/>
              </a:rPr>
              <a:t> track.</a:t>
            </a:r>
            <a:endParaRPr sz="1867" dirty="0">
              <a:latin typeface="Calibri Light"/>
              <a:cs typeface="Calibri Light"/>
            </a:endParaRPr>
          </a:p>
          <a:p>
            <a:pPr>
              <a:spcBef>
                <a:spcPts val="67"/>
              </a:spcBef>
              <a:buClr>
                <a:srgbClr val="212121"/>
              </a:buClr>
              <a:buFont typeface="Arial MT"/>
              <a:buChar char="•"/>
            </a:pPr>
            <a:endParaRPr sz="3000" dirty="0">
              <a:latin typeface="Calibri Light"/>
              <a:cs typeface="Calibri Light"/>
            </a:endParaRPr>
          </a:p>
          <a:p>
            <a:pPr marL="16933"/>
            <a:r>
              <a:rPr sz="1867" dirty="0">
                <a:solidFill>
                  <a:srgbClr val="212121"/>
                </a:solidFill>
                <a:latin typeface="Calibri Light"/>
                <a:cs typeface="Calibri Light"/>
              </a:rPr>
              <a:t>The</a:t>
            </a:r>
            <a:r>
              <a:rPr sz="1867" spc="-53" dirty="0">
                <a:solidFill>
                  <a:srgbClr val="212121"/>
                </a:solidFill>
                <a:latin typeface="Calibri Light"/>
                <a:cs typeface="Calibri Light"/>
              </a:rPr>
              <a:t> </a:t>
            </a:r>
            <a:r>
              <a:rPr sz="1867" spc="-7" dirty="0">
                <a:solidFill>
                  <a:srgbClr val="212121"/>
                </a:solidFill>
                <a:latin typeface="Calibri Light"/>
                <a:cs typeface="Calibri Light"/>
              </a:rPr>
              <a:t>types</a:t>
            </a:r>
            <a:r>
              <a:rPr sz="1867" spc="-60" dirty="0">
                <a:solidFill>
                  <a:srgbClr val="212121"/>
                </a:solidFill>
                <a:latin typeface="Calibri Light"/>
                <a:cs typeface="Calibri Light"/>
              </a:rPr>
              <a:t> </a:t>
            </a:r>
            <a:r>
              <a:rPr sz="1867" spc="-7" dirty="0">
                <a:solidFill>
                  <a:srgbClr val="212121"/>
                </a:solidFill>
                <a:latin typeface="Calibri Light"/>
                <a:cs typeface="Calibri Light"/>
              </a:rPr>
              <a:t>of</a:t>
            </a:r>
            <a:r>
              <a:rPr sz="1867" spc="-40" dirty="0">
                <a:solidFill>
                  <a:srgbClr val="212121"/>
                </a:solidFill>
                <a:latin typeface="Calibri Light"/>
                <a:cs typeface="Calibri Light"/>
              </a:rPr>
              <a:t> </a:t>
            </a:r>
            <a:r>
              <a:rPr sz="1867" spc="-7" dirty="0">
                <a:solidFill>
                  <a:srgbClr val="212121"/>
                </a:solidFill>
                <a:latin typeface="Calibri Light"/>
                <a:cs typeface="Calibri Light"/>
              </a:rPr>
              <a:t>styles:</a:t>
            </a:r>
            <a:endParaRPr sz="1867" dirty="0">
              <a:latin typeface="Calibri Light"/>
              <a:cs typeface="Calibri Light"/>
            </a:endParaRPr>
          </a:p>
          <a:p>
            <a:pPr marL="246374" indent="-230288">
              <a:spcBef>
                <a:spcPts val="800"/>
              </a:spcBef>
              <a:buFont typeface="Arial MT"/>
              <a:buChar char="•"/>
              <a:tabLst>
                <a:tab pos="247220" algn="l"/>
              </a:tabLst>
            </a:pPr>
            <a:r>
              <a:rPr sz="1867" dirty="0">
                <a:solidFill>
                  <a:srgbClr val="212121"/>
                </a:solidFill>
                <a:latin typeface="Calibri Light"/>
                <a:cs typeface="Calibri Light"/>
              </a:rPr>
              <a:t>a</a:t>
            </a:r>
            <a:r>
              <a:rPr sz="1867" spc="-13" dirty="0">
                <a:solidFill>
                  <a:srgbClr val="212121"/>
                </a:solidFill>
                <a:latin typeface="Calibri Light"/>
                <a:cs typeface="Calibri Light"/>
              </a:rPr>
              <a:t> </a:t>
            </a:r>
            <a:r>
              <a:rPr sz="1867" dirty="0">
                <a:solidFill>
                  <a:srgbClr val="212121"/>
                </a:solidFill>
                <a:latin typeface="Calibri Light"/>
                <a:cs typeface="Calibri Light"/>
              </a:rPr>
              <a:t>b</a:t>
            </a:r>
            <a:r>
              <a:rPr sz="1867" spc="-40" dirty="0">
                <a:solidFill>
                  <a:srgbClr val="212121"/>
                </a:solidFill>
                <a:latin typeface="Calibri Light"/>
                <a:cs typeface="Calibri Light"/>
              </a:rPr>
              <a:t>r</a:t>
            </a:r>
            <a:r>
              <a:rPr sz="1867" spc="-20" dirty="0">
                <a:solidFill>
                  <a:srgbClr val="212121"/>
                </a:solidFill>
                <a:latin typeface="Calibri Light"/>
                <a:cs typeface="Calibri Light"/>
              </a:rPr>
              <a:t>o</a:t>
            </a:r>
            <a:r>
              <a:rPr sz="1867" spc="-13" dirty="0">
                <a:solidFill>
                  <a:srgbClr val="212121"/>
                </a:solidFill>
                <a:latin typeface="Calibri Light"/>
                <a:cs typeface="Calibri Light"/>
              </a:rPr>
              <a:t>w</a:t>
            </a:r>
            <a:r>
              <a:rPr sz="1867" dirty="0">
                <a:solidFill>
                  <a:srgbClr val="212121"/>
                </a:solidFill>
                <a:latin typeface="Calibri Light"/>
                <a:cs typeface="Calibri Light"/>
              </a:rPr>
              <a:t>se</a:t>
            </a:r>
            <a:r>
              <a:rPr sz="1867" spc="87" dirty="0">
                <a:solidFill>
                  <a:srgbClr val="212121"/>
                </a:solidFill>
                <a:latin typeface="Calibri Light"/>
                <a:cs typeface="Calibri Light"/>
              </a:rPr>
              <a:t>r</a:t>
            </a:r>
            <a:r>
              <a:rPr sz="1867" spc="-107" dirty="0">
                <a:solidFill>
                  <a:srgbClr val="212121"/>
                </a:solidFill>
                <a:latin typeface="Calibri Light"/>
                <a:cs typeface="Calibri Light"/>
              </a:rPr>
              <a:t>’</a:t>
            </a:r>
            <a:r>
              <a:rPr sz="1867" dirty="0">
                <a:solidFill>
                  <a:srgbClr val="212121"/>
                </a:solidFill>
                <a:latin typeface="Calibri Light"/>
                <a:cs typeface="Calibri Light"/>
              </a:rPr>
              <a:t>s</a:t>
            </a:r>
            <a:r>
              <a:rPr sz="1867" spc="-60" dirty="0">
                <a:solidFill>
                  <a:srgbClr val="212121"/>
                </a:solidFill>
                <a:latin typeface="Calibri Light"/>
                <a:cs typeface="Calibri Light"/>
              </a:rPr>
              <a:t> </a:t>
            </a:r>
            <a:r>
              <a:rPr sz="1867" spc="-20" dirty="0">
                <a:solidFill>
                  <a:srgbClr val="212121"/>
                </a:solidFill>
                <a:latin typeface="Calibri Light"/>
                <a:cs typeface="Calibri Light"/>
              </a:rPr>
              <a:t>s</a:t>
            </a:r>
            <a:r>
              <a:rPr sz="1867" spc="-13" dirty="0">
                <a:solidFill>
                  <a:srgbClr val="212121"/>
                </a:solidFill>
                <a:latin typeface="Calibri Light"/>
                <a:cs typeface="Calibri Light"/>
              </a:rPr>
              <a:t>t</a:t>
            </a:r>
            <a:r>
              <a:rPr sz="1867" dirty="0">
                <a:solidFill>
                  <a:srgbClr val="212121"/>
                </a:solidFill>
                <a:latin typeface="Calibri Light"/>
                <a:cs typeface="Calibri Light"/>
              </a:rPr>
              <a:t>yle</a:t>
            </a:r>
            <a:endParaRPr sz="1867" dirty="0">
              <a:latin typeface="Calibri Light"/>
              <a:cs typeface="Calibri Light"/>
            </a:endParaRPr>
          </a:p>
          <a:p>
            <a:pPr marL="246374" indent="-230288">
              <a:spcBef>
                <a:spcPts val="807"/>
              </a:spcBef>
              <a:buFont typeface="Arial MT"/>
              <a:buChar char="•"/>
              <a:tabLst>
                <a:tab pos="247220" algn="l"/>
              </a:tabLst>
            </a:pPr>
            <a:r>
              <a:rPr sz="1867" dirty="0">
                <a:solidFill>
                  <a:srgbClr val="212121"/>
                </a:solidFill>
                <a:latin typeface="Calibri Light"/>
                <a:cs typeface="Calibri Light"/>
              </a:rPr>
              <a:t>an</a:t>
            </a:r>
            <a:r>
              <a:rPr sz="1867" spc="-53" dirty="0">
                <a:solidFill>
                  <a:srgbClr val="212121"/>
                </a:solidFill>
                <a:latin typeface="Calibri Light"/>
                <a:cs typeface="Calibri Light"/>
              </a:rPr>
              <a:t> </a:t>
            </a:r>
            <a:r>
              <a:rPr sz="1867" spc="-7" dirty="0">
                <a:solidFill>
                  <a:srgbClr val="212121"/>
                </a:solidFill>
                <a:latin typeface="Calibri Light"/>
                <a:cs typeface="Calibri Light"/>
              </a:rPr>
              <a:t>author’s</a:t>
            </a:r>
            <a:r>
              <a:rPr sz="1867" spc="-87" dirty="0">
                <a:solidFill>
                  <a:srgbClr val="212121"/>
                </a:solidFill>
                <a:latin typeface="Calibri Light"/>
                <a:cs typeface="Calibri Light"/>
              </a:rPr>
              <a:t> </a:t>
            </a:r>
            <a:r>
              <a:rPr sz="1867" spc="-7" dirty="0">
                <a:solidFill>
                  <a:srgbClr val="212121"/>
                </a:solidFill>
                <a:latin typeface="Calibri Light"/>
                <a:cs typeface="Calibri Light"/>
              </a:rPr>
              <a:t>style</a:t>
            </a:r>
            <a:endParaRPr sz="1867" dirty="0">
              <a:latin typeface="Calibri Light"/>
              <a:cs typeface="Calibri Light"/>
            </a:endParaRPr>
          </a:p>
          <a:p>
            <a:pPr marL="246374" indent="-230288">
              <a:spcBef>
                <a:spcPts val="800"/>
              </a:spcBef>
              <a:buFont typeface="Arial MT"/>
              <a:buChar char="•"/>
              <a:tabLst>
                <a:tab pos="247220" algn="l"/>
              </a:tabLst>
            </a:pPr>
            <a:r>
              <a:rPr sz="1867" dirty="0">
                <a:solidFill>
                  <a:srgbClr val="212121"/>
                </a:solidFill>
                <a:latin typeface="Calibri Light"/>
                <a:cs typeface="Calibri Light"/>
              </a:rPr>
              <a:t>a</a:t>
            </a:r>
            <a:r>
              <a:rPr sz="1867" spc="-40" dirty="0">
                <a:solidFill>
                  <a:srgbClr val="212121"/>
                </a:solidFill>
                <a:latin typeface="Calibri Light"/>
                <a:cs typeface="Calibri Light"/>
              </a:rPr>
              <a:t> </a:t>
            </a:r>
            <a:r>
              <a:rPr sz="1867" spc="-7" dirty="0">
                <a:solidFill>
                  <a:srgbClr val="212121"/>
                </a:solidFill>
                <a:latin typeface="Calibri Light"/>
                <a:cs typeface="Calibri Light"/>
              </a:rPr>
              <a:t>user’s</a:t>
            </a:r>
            <a:r>
              <a:rPr sz="1867" spc="-67" dirty="0">
                <a:solidFill>
                  <a:srgbClr val="212121"/>
                </a:solidFill>
                <a:latin typeface="Calibri Light"/>
                <a:cs typeface="Calibri Light"/>
              </a:rPr>
              <a:t> </a:t>
            </a:r>
            <a:r>
              <a:rPr sz="1867" spc="-7" dirty="0">
                <a:solidFill>
                  <a:srgbClr val="212121"/>
                </a:solidFill>
                <a:latin typeface="Calibri Light"/>
                <a:cs typeface="Calibri Light"/>
              </a:rPr>
              <a:t>styles</a:t>
            </a:r>
            <a:endParaRPr sz="1867" dirty="0">
              <a:latin typeface="Calibri Light"/>
              <a:cs typeface="Calibri Light"/>
            </a:endParaRPr>
          </a:p>
        </p:txBody>
      </p:sp>
      <p:sp>
        <p:nvSpPr>
          <p:cNvPr id="6" name="Rounded Rectangle 17">
            <a:extLst>
              <a:ext uri="{FF2B5EF4-FFF2-40B4-BE49-F238E27FC236}">
                <a16:creationId xmlns:a16="http://schemas.microsoft.com/office/drawing/2014/main" id="{F01AD512-C498-6032-8CC7-DEEAAB8D19E3}"/>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32A18400-E250-B005-B940-856E91A5F0A4}"/>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732828"/>
            <a:ext cx="4801845" cy="695062"/>
          </a:xfrm>
          <a:prstGeom prst="rect">
            <a:avLst/>
          </a:prstGeom>
        </p:spPr>
        <p:txBody>
          <a:bodyPr vert="horz" wrap="square" lIns="0" tIns="17780" rIns="0" bIns="0" rtlCol="0">
            <a:spAutoFit/>
          </a:bodyPr>
          <a:lstStyle/>
          <a:p>
            <a:pPr marL="16933">
              <a:lnSpc>
                <a:spcPct val="100000"/>
              </a:lnSpc>
              <a:spcBef>
                <a:spcPts val="140"/>
              </a:spcBef>
            </a:pPr>
            <a:r>
              <a:rPr spc="73" dirty="0"/>
              <a:t>CSS</a:t>
            </a:r>
            <a:r>
              <a:rPr spc="107" dirty="0"/>
              <a:t> Specificity</a:t>
            </a:r>
          </a:p>
        </p:txBody>
      </p:sp>
      <p:pic>
        <p:nvPicPr>
          <p:cNvPr id="3" name="object 3"/>
          <p:cNvPicPr/>
          <p:nvPr/>
        </p:nvPicPr>
        <p:blipFill>
          <a:blip r:embed="rId2" cstate="print"/>
          <a:stretch>
            <a:fillRect/>
          </a:stretch>
        </p:blipFill>
        <p:spPr>
          <a:xfrm>
            <a:off x="674697" y="1560642"/>
            <a:ext cx="5079880" cy="4352305"/>
          </a:xfrm>
          <a:prstGeom prst="rect">
            <a:avLst/>
          </a:prstGeom>
        </p:spPr>
      </p:pic>
      <p:pic>
        <p:nvPicPr>
          <p:cNvPr id="4" name="object 4"/>
          <p:cNvPicPr/>
          <p:nvPr/>
        </p:nvPicPr>
        <p:blipFill>
          <a:blip r:embed="rId3" cstate="print"/>
          <a:stretch>
            <a:fillRect/>
          </a:stretch>
        </p:blipFill>
        <p:spPr>
          <a:xfrm>
            <a:off x="6602220" y="2217055"/>
            <a:ext cx="4106201" cy="2399468"/>
          </a:xfrm>
          <a:prstGeom prst="rect">
            <a:avLst/>
          </a:prstGeom>
        </p:spPr>
      </p:pic>
      <p:sp>
        <p:nvSpPr>
          <p:cNvPr id="7" name="Rounded Rectangle 17">
            <a:extLst>
              <a:ext uri="{FF2B5EF4-FFF2-40B4-BE49-F238E27FC236}">
                <a16:creationId xmlns:a16="http://schemas.microsoft.com/office/drawing/2014/main" id="{0C005A43-D73A-3104-48C2-CD9BAC479218}"/>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99DB25F-9E4F-C1C4-6105-F5B9C7A4BC0B}"/>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163" y="535463"/>
            <a:ext cx="4250052" cy="695062"/>
          </a:xfrm>
          <a:prstGeom prst="rect">
            <a:avLst/>
          </a:prstGeom>
        </p:spPr>
        <p:txBody>
          <a:bodyPr vert="horz" wrap="square" lIns="0" tIns="17780" rIns="0" bIns="0" rtlCol="0">
            <a:spAutoFit/>
          </a:bodyPr>
          <a:lstStyle/>
          <a:p>
            <a:pPr marL="16933">
              <a:lnSpc>
                <a:spcPct val="100000"/>
              </a:lnSpc>
              <a:spcBef>
                <a:spcPts val="140"/>
              </a:spcBef>
            </a:pPr>
            <a:r>
              <a:rPr spc="73" dirty="0"/>
              <a:t>CSS</a:t>
            </a:r>
            <a:r>
              <a:rPr spc="107" dirty="0"/>
              <a:t> Specificity</a:t>
            </a:r>
          </a:p>
        </p:txBody>
      </p:sp>
      <p:pic>
        <p:nvPicPr>
          <p:cNvPr id="3" name="object 3"/>
          <p:cNvPicPr/>
          <p:nvPr/>
        </p:nvPicPr>
        <p:blipFill>
          <a:blip r:embed="rId2" cstate="print"/>
          <a:stretch>
            <a:fillRect/>
          </a:stretch>
        </p:blipFill>
        <p:spPr>
          <a:xfrm>
            <a:off x="3473726" y="1252781"/>
            <a:ext cx="5244548" cy="5155080"/>
          </a:xfrm>
          <a:prstGeom prst="rect">
            <a:avLst/>
          </a:prstGeom>
        </p:spPr>
      </p:pic>
      <p:sp>
        <p:nvSpPr>
          <p:cNvPr id="4" name="object 4"/>
          <p:cNvSpPr txBox="1"/>
          <p:nvPr/>
        </p:nvSpPr>
        <p:spPr>
          <a:xfrm>
            <a:off x="10240942" y="6007134"/>
            <a:ext cx="1724660" cy="263320"/>
          </a:xfrm>
          <a:prstGeom prst="rect">
            <a:avLst/>
          </a:prstGeom>
        </p:spPr>
        <p:txBody>
          <a:bodyPr vert="horz" wrap="square" lIns="0" tIns="16933" rIns="0" bIns="0" rtlCol="0">
            <a:spAutoFit/>
          </a:bodyPr>
          <a:lstStyle/>
          <a:p>
            <a:pPr marL="16933">
              <a:spcBef>
                <a:spcPts val="133"/>
              </a:spcBef>
            </a:pPr>
            <a:r>
              <a:rPr sz="1600" u="sng" spc="-7" dirty="0">
                <a:solidFill>
                  <a:srgbClr val="76CDD7"/>
                </a:solidFill>
                <a:uFill>
                  <a:solidFill>
                    <a:srgbClr val="76CDD7"/>
                  </a:solidFill>
                </a:uFill>
                <a:latin typeface="Calibri Light"/>
                <a:cs typeface="Calibri Light"/>
                <a:hlinkClick r:id="rId3"/>
              </a:rPr>
              <a:t>Specificity</a:t>
            </a:r>
            <a:r>
              <a:rPr sz="1600" u="sng" spc="-53" dirty="0">
                <a:solidFill>
                  <a:srgbClr val="76CDD7"/>
                </a:solidFill>
                <a:uFill>
                  <a:solidFill>
                    <a:srgbClr val="76CDD7"/>
                  </a:solidFill>
                </a:uFill>
                <a:latin typeface="Calibri Light"/>
                <a:cs typeface="Calibri Light"/>
                <a:hlinkClick r:id="rId3"/>
              </a:rPr>
              <a:t> </a:t>
            </a:r>
            <a:r>
              <a:rPr sz="1600" u="sng" spc="-7" dirty="0">
                <a:solidFill>
                  <a:srgbClr val="76CDD7"/>
                </a:solidFill>
                <a:uFill>
                  <a:solidFill>
                    <a:srgbClr val="76CDD7"/>
                  </a:solidFill>
                </a:uFill>
                <a:latin typeface="Calibri Light"/>
                <a:cs typeface="Calibri Light"/>
                <a:hlinkClick r:id="rId3"/>
              </a:rPr>
              <a:t>Calculator</a:t>
            </a:r>
            <a:endParaRPr sz="1600" dirty="0">
              <a:latin typeface="Calibri Light"/>
              <a:cs typeface="Calibri Light"/>
            </a:endParaRPr>
          </a:p>
        </p:txBody>
      </p:sp>
      <p:sp>
        <p:nvSpPr>
          <p:cNvPr id="7" name="Rounded Rectangle 17">
            <a:extLst>
              <a:ext uri="{FF2B5EF4-FFF2-40B4-BE49-F238E27FC236}">
                <a16:creationId xmlns:a16="http://schemas.microsoft.com/office/drawing/2014/main" id="{46E54BED-4475-C695-0B08-E2F3327E06FF}"/>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C291BF5-7EA7-3287-B317-145FC18458ED}"/>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1269" y="611293"/>
            <a:ext cx="4612659" cy="695062"/>
          </a:xfrm>
          <a:prstGeom prst="rect">
            <a:avLst/>
          </a:prstGeom>
        </p:spPr>
        <p:txBody>
          <a:bodyPr vert="horz" wrap="square" lIns="0" tIns="17780" rIns="0" bIns="0" rtlCol="0">
            <a:spAutoFit/>
          </a:bodyPr>
          <a:lstStyle/>
          <a:p>
            <a:pPr marL="16933">
              <a:lnSpc>
                <a:spcPct val="100000"/>
              </a:lnSpc>
              <a:spcBef>
                <a:spcPts val="140"/>
              </a:spcBef>
            </a:pPr>
            <a:r>
              <a:rPr spc="73" dirty="0"/>
              <a:t>CSS</a:t>
            </a:r>
            <a:r>
              <a:rPr spc="133" dirty="0"/>
              <a:t> </a:t>
            </a:r>
            <a:r>
              <a:rPr spc="80" dirty="0"/>
              <a:t>Variables</a:t>
            </a:r>
          </a:p>
        </p:txBody>
      </p:sp>
      <p:sp>
        <p:nvSpPr>
          <p:cNvPr id="3" name="object 3"/>
          <p:cNvSpPr txBox="1"/>
          <p:nvPr/>
        </p:nvSpPr>
        <p:spPr>
          <a:xfrm>
            <a:off x="459367" y="1355039"/>
            <a:ext cx="5590539" cy="3068042"/>
          </a:xfrm>
          <a:prstGeom prst="rect">
            <a:avLst/>
          </a:prstGeom>
        </p:spPr>
        <p:txBody>
          <a:bodyPr vert="horz" wrap="square" lIns="0" tIns="16087" rIns="0" bIns="0" rtlCol="0">
            <a:spAutoFit/>
          </a:bodyPr>
          <a:lstStyle/>
          <a:p>
            <a:pPr marL="16933" marR="294631">
              <a:lnSpc>
                <a:spcPct val="150100"/>
              </a:lnSpc>
              <a:spcBef>
                <a:spcPts val="127"/>
              </a:spcBef>
            </a:pPr>
            <a:r>
              <a:rPr sz="2133" spc="-13" dirty="0">
                <a:solidFill>
                  <a:srgbClr val="3E3E3E"/>
                </a:solidFill>
                <a:latin typeface="Calibri Light"/>
                <a:cs typeface="Calibri Light"/>
              </a:rPr>
              <a:t>CSS</a:t>
            </a:r>
            <a:r>
              <a:rPr sz="2133" spc="20" dirty="0">
                <a:solidFill>
                  <a:srgbClr val="3E3E3E"/>
                </a:solidFill>
                <a:latin typeface="Calibri Light"/>
                <a:cs typeface="Calibri Light"/>
              </a:rPr>
              <a:t> </a:t>
            </a:r>
            <a:r>
              <a:rPr sz="2133" spc="-20" dirty="0">
                <a:solidFill>
                  <a:srgbClr val="3E3E3E"/>
                </a:solidFill>
                <a:latin typeface="Calibri Light"/>
                <a:cs typeface="Calibri Light"/>
              </a:rPr>
              <a:t>Variables</a:t>
            </a:r>
            <a:r>
              <a:rPr sz="2133" spc="-7" dirty="0">
                <a:solidFill>
                  <a:srgbClr val="3E3E3E"/>
                </a:solidFill>
                <a:latin typeface="Calibri Light"/>
                <a:cs typeface="Calibri Light"/>
              </a:rPr>
              <a:t> </a:t>
            </a:r>
            <a:r>
              <a:rPr sz="2133" spc="-20" dirty="0">
                <a:solidFill>
                  <a:srgbClr val="3E3E3E"/>
                </a:solidFill>
                <a:latin typeface="Calibri Light"/>
                <a:cs typeface="Calibri Light"/>
              </a:rPr>
              <a:t>are</a:t>
            </a:r>
            <a:r>
              <a:rPr sz="2133" spc="-13" dirty="0">
                <a:solidFill>
                  <a:srgbClr val="3E3E3E"/>
                </a:solidFill>
                <a:latin typeface="Calibri Light"/>
                <a:cs typeface="Calibri Light"/>
              </a:rPr>
              <a:t> </a:t>
            </a:r>
            <a:r>
              <a:rPr sz="2133" spc="-7" dirty="0">
                <a:solidFill>
                  <a:srgbClr val="3E3E3E"/>
                </a:solidFill>
                <a:latin typeface="Calibri Light"/>
                <a:cs typeface="Calibri Light"/>
              </a:rPr>
              <a:t>entities</a:t>
            </a:r>
            <a:r>
              <a:rPr sz="2133" dirty="0">
                <a:solidFill>
                  <a:srgbClr val="3E3E3E"/>
                </a:solidFill>
                <a:latin typeface="Calibri Light"/>
                <a:cs typeface="Calibri Light"/>
              </a:rPr>
              <a:t> </a:t>
            </a:r>
            <a:r>
              <a:rPr sz="2133" spc="-7" dirty="0">
                <a:solidFill>
                  <a:srgbClr val="3E3E3E"/>
                </a:solidFill>
                <a:latin typeface="Calibri Light"/>
                <a:cs typeface="Calibri Light"/>
              </a:rPr>
              <a:t>defined</a:t>
            </a:r>
            <a:r>
              <a:rPr sz="2133" spc="20" dirty="0">
                <a:solidFill>
                  <a:srgbClr val="3E3E3E"/>
                </a:solidFill>
                <a:latin typeface="Calibri Light"/>
                <a:cs typeface="Calibri Light"/>
              </a:rPr>
              <a:t> </a:t>
            </a:r>
            <a:r>
              <a:rPr sz="2133" spc="-13" dirty="0">
                <a:solidFill>
                  <a:srgbClr val="3E3E3E"/>
                </a:solidFill>
                <a:latin typeface="Calibri Light"/>
                <a:cs typeface="Calibri Light"/>
              </a:rPr>
              <a:t>by</a:t>
            </a:r>
            <a:r>
              <a:rPr sz="2133" dirty="0">
                <a:solidFill>
                  <a:srgbClr val="3E3E3E"/>
                </a:solidFill>
                <a:latin typeface="Calibri Light"/>
                <a:cs typeface="Calibri Light"/>
              </a:rPr>
              <a:t> </a:t>
            </a:r>
            <a:r>
              <a:rPr sz="2133" spc="-13" dirty="0">
                <a:solidFill>
                  <a:srgbClr val="3E3E3E"/>
                </a:solidFill>
                <a:latin typeface="Calibri Light"/>
                <a:cs typeface="Calibri Light"/>
              </a:rPr>
              <a:t>CSS</a:t>
            </a:r>
            <a:r>
              <a:rPr sz="2133" spc="20" dirty="0">
                <a:solidFill>
                  <a:srgbClr val="3E3E3E"/>
                </a:solidFill>
                <a:latin typeface="Calibri Light"/>
                <a:cs typeface="Calibri Light"/>
              </a:rPr>
              <a:t> </a:t>
            </a:r>
            <a:r>
              <a:rPr sz="2133" spc="-13" dirty="0">
                <a:solidFill>
                  <a:srgbClr val="3E3E3E"/>
                </a:solidFill>
                <a:latin typeface="Calibri Light"/>
                <a:cs typeface="Calibri Light"/>
              </a:rPr>
              <a:t>authors </a:t>
            </a:r>
            <a:r>
              <a:rPr sz="2133" spc="-460" dirty="0">
                <a:solidFill>
                  <a:srgbClr val="3E3E3E"/>
                </a:solidFill>
                <a:latin typeface="Calibri Light"/>
                <a:cs typeface="Calibri Light"/>
              </a:rPr>
              <a:t> </a:t>
            </a:r>
            <a:r>
              <a:rPr sz="2133" spc="-7" dirty="0">
                <a:solidFill>
                  <a:srgbClr val="3E3E3E"/>
                </a:solidFill>
                <a:latin typeface="Calibri Light"/>
                <a:cs typeface="Calibri Light"/>
              </a:rPr>
              <a:t>which</a:t>
            </a:r>
            <a:r>
              <a:rPr sz="2133" dirty="0">
                <a:solidFill>
                  <a:srgbClr val="3E3E3E"/>
                </a:solidFill>
                <a:latin typeface="Calibri Light"/>
                <a:cs typeface="Calibri Light"/>
              </a:rPr>
              <a:t> </a:t>
            </a:r>
            <a:r>
              <a:rPr sz="2133" spc="-20" dirty="0">
                <a:solidFill>
                  <a:srgbClr val="3E3E3E"/>
                </a:solidFill>
                <a:latin typeface="Calibri Light"/>
                <a:cs typeface="Calibri Light"/>
              </a:rPr>
              <a:t>contain</a:t>
            </a:r>
            <a:r>
              <a:rPr sz="2133" spc="7" dirty="0">
                <a:solidFill>
                  <a:srgbClr val="3E3E3E"/>
                </a:solidFill>
                <a:latin typeface="Calibri Light"/>
                <a:cs typeface="Calibri Light"/>
              </a:rPr>
              <a:t> </a:t>
            </a:r>
            <a:r>
              <a:rPr sz="2133" spc="-7" dirty="0">
                <a:solidFill>
                  <a:srgbClr val="3E3E3E"/>
                </a:solidFill>
                <a:latin typeface="Calibri Light"/>
                <a:cs typeface="Calibri Light"/>
              </a:rPr>
              <a:t>specific</a:t>
            </a:r>
            <a:r>
              <a:rPr sz="2133" dirty="0">
                <a:solidFill>
                  <a:srgbClr val="3E3E3E"/>
                </a:solidFill>
                <a:latin typeface="Calibri Light"/>
                <a:cs typeface="Calibri Light"/>
              </a:rPr>
              <a:t> </a:t>
            </a:r>
            <a:r>
              <a:rPr sz="2133" spc="-7" dirty="0">
                <a:solidFill>
                  <a:srgbClr val="3E3E3E"/>
                </a:solidFill>
                <a:latin typeface="Calibri Light"/>
                <a:cs typeface="Calibri Light"/>
              </a:rPr>
              <a:t>values</a:t>
            </a:r>
            <a:r>
              <a:rPr sz="2133" dirty="0">
                <a:solidFill>
                  <a:srgbClr val="3E3E3E"/>
                </a:solidFill>
                <a:latin typeface="Calibri Light"/>
                <a:cs typeface="Calibri Light"/>
              </a:rPr>
              <a:t> </a:t>
            </a:r>
            <a:r>
              <a:rPr sz="2133" spc="-13" dirty="0">
                <a:solidFill>
                  <a:srgbClr val="3E3E3E"/>
                </a:solidFill>
                <a:latin typeface="Calibri Light"/>
                <a:cs typeface="Calibri Light"/>
              </a:rPr>
              <a:t>to</a:t>
            </a:r>
            <a:r>
              <a:rPr sz="2133" spc="-7" dirty="0">
                <a:solidFill>
                  <a:srgbClr val="3E3E3E"/>
                </a:solidFill>
                <a:latin typeface="Calibri Light"/>
                <a:cs typeface="Calibri Light"/>
              </a:rPr>
              <a:t> </a:t>
            </a:r>
            <a:r>
              <a:rPr sz="2133" spc="-13" dirty="0">
                <a:solidFill>
                  <a:srgbClr val="3E3E3E"/>
                </a:solidFill>
                <a:latin typeface="Calibri Light"/>
                <a:cs typeface="Calibri Light"/>
              </a:rPr>
              <a:t>be</a:t>
            </a:r>
            <a:r>
              <a:rPr sz="2133" spc="13" dirty="0">
                <a:solidFill>
                  <a:srgbClr val="3E3E3E"/>
                </a:solidFill>
                <a:latin typeface="Calibri Light"/>
                <a:cs typeface="Calibri Light"/>
              </a:rPr>
              <a:t> </a:t>
            </a:r>
            <a:r>
              <a:rPr sz="2133" spc="-20" dirty="0">
                <a:solidFill>
                  <a:srgbClr val="3E3E3E"/>
                </a:solidFill>
                <a:latin typeface="Calibri Light"/>
                <a:cs typeface="Calibri Light"/>
              </a:rPr>
              <a:t>reused </a:t>
            </a:r>
            <a:r>
              <a:rPr sz="2133" spc="-13" dirty="0">
                <a:solidFill>
                  <a:srgbClr val="3E3E3E"/>
                </a:solidFill>
                <a:latin typeface="Calibri Light"/>
                <a:cs typeface="Calibri Light"/>
              </a:rPr>
              <a:t> throughout</a:t>
            </a:r>
            <a:r>
              <a:rPr sz="2133" spc="73" dirty="0">
                <a:solidFill>
                  <a:srgbClr val="3E3E3E"/>
                </a:solidFill>
                <a:latin typeface="Calibri Light"/>
                <a:cs typeface="Calibri Light"/>
              </a:rPr>
              <a:t> </a:t>
            </a:r>
            <a:r>
              <a:rPr sz="2133" spc="-7" dirty="0">
                <a:solidFill>
                  <a:srgbClr val="3E3E3E"/>
                </a:solidFill>
                <a:latin typeface="Calibri Light"/>
                <a:cs typeface="Calibri Light"/>
              </a:rPr>
              <a:t>a document</a:t>
            </a:r>
            <a:endParaRPr sz="2133">
              <a:latin typeface="Calibri Light"/>
              <a:cs typeface="Calibri Light"/>
            </a:endParaRPr>
          </a:p>
          <a:p>
            <a:pPr>
              <a:spcBef>
                <a:spcPts val="47"/>
              </a:spcBef>
            </a:pPr>
            <a:endParaRPr sz="1667">
              <a:latin typeface="Calibri Light"/>
              <a:cs typeface="Calibri Light"/>
            </a:endParaRPr>
          </a:p>
          <a:p>
            <a:pPr marL="16933"/>
            <a:r>
              <a:rPr sz="2133" spc="-13" dirty="0">
                <a:solidFill>
                  <a:srgbClr val="3E3E3E"/>
                </a:solidFill>
                <a:latin typeface="Calibri Light"/>
                <a:cs typeface="Calibri Light"/>
              </a:rPr>
              <a:t>They</a:t>
            </a:r>
            <a:r>
              <a:rPr sz="2133" spc="13" dirty="0">
                <a:solidFill>
                  <a:srgbClr val="3E3E3E"/>
                </a:solidFill>
                <a:latin typeface="Calibri Light"/>
                <a:cs typeface="Calibri Light"/>
              </a:rPr>
              <a:t> </a:t>
            </a:r>
            <a:r>
              <a:rPr sz="2133" spc="-13" dirty="0">
                <a:solidFill>
                  <a:srgbClr val="3E3E3E"/>
                </a:solidFill>
                <a:latin typeface="Calibri Light"/>
                <a:cs typeface="Calibri Light"/>
              </a:rPr>
              <a:t>are</a:t>
            </a:r>
            <a:r>
              <a:rPr sz="2133" spc="-20" dirty="0">
                <a:solidFill>
                  <a:srgbClr val="3E3E3E"/>
                </a:solidFill>
                <a:latin typeface="Calibri Light"/>
                <a:cs typeface="Calibri Light"/>
              </a:rPr>
              <a:t> </a:t>
            </a:r>
            <a:r>
              <a:rPr sz="2133" spc="-13" dirty="0">
                <a:solidFill>
                  <a:srgbClr val="3E3E3E"/>
                </a:solidFill>
                <a:latin typeface="Calibri Light"/>
                <a:cs typeface="Calibri Light"/>
              </a:rPr>
              <a:t>set</a:t>
            </a:r>
            <a:r>
              <a:rPr sz="2133" spc="13" dirty="0">
                <a:solidFill>
                  <a:srgbClr val="3E3E3E"/>
                </a:solidFill>
                <a:latin typeface="Calibri Light"/>
                <a:cs typeface="Calibri Light"/>
              </a:rPr>
              <a:t> </a:t>
            </a:r>
            <a:r>
              <a:rPr sz="2133" spc="-13" dirty="0">
                <a:solidFill>
                  <a:srgbClr val="3E3E3E"/>
                </a:solidFill>
                <a:latin typeface="Calibri Light"/>
                <a:cs typeface="Calibri Light"/>
              </a:rPr>
              <a:t>using</a:t>
            </a:r>
            <a:r>
              <a:rPr sz="2133" spc="60" dirty="0">
                <a:solidFill>
                  <a:srgbClr val="3E3E3E"/>
                </a:solidFill>
                <a:latin typeface="Calibri Light"/>
                <a:cs typeface="Calibri Light"/>
              </a:rPr>
              <a:t> </a:t>
            </a:r>
            <a:r>
              <a:rPr sz="2133" spc="-20" dirty="0">
                <a:solidFill>
                  <a:srgbClr val="3E3E3E"/>
                </a:solidFill>
                <a:latin typeface="Calibri Light"/>
                <a:cs typeface="Calibri Light"/>
              </a:rPr>
              <a:t>custom</a:t>
            </a:r>
            <a:r>
              <a:rPr sz="2133" spc="13" dirty="0">
                <a:solidFill>
                  <a:srgbClr val="3E3E3E"/>
                </a:solidFill>
                <a:latin typeface="Calibri Light"/>
                <a:cs typeface="Calibri Light"/>
              </a:rPr>
              <a:t> </a:t>
            </a:r>
            <a:r>
              <a:rPr sz="2133" spc="-13" dirty="0">
                <a:solidFill>
                  <a:srgbClr val="3E3E3E"/>
                </a:solidFill>
                <a:latin typeface="Calibri Light"/>
                <a:cs typeface="Calibri Light"/>
              </a:rPr>
              <a:t>property</a:t>
            </a:r>
            <a:r>
              <a:rPr sz="2133" spc="13" dirty="0">
                <a:solidFill>
                  <a:srgbClr val="3E3E3E"/>
                </a:solidFill>
                <a:latin typeface="Calibri Light"/>
                <a:cs typeface="Calibri Light"/>
              </a:rPr>
              <a:t> </a:t>
            </a:r>
            <a:r>
              <a:rPr sz="2133" spc="-13" dirty="0">
                <a:solidFill>
                  <a:srgbClr val="3E3E3E"/>
                </a:solidFill>
                <a:latin typeface="Calibri Light"/>
                <a:cs typeface="Calibri Light"/>
              </a:rPr>
              <a:t>notation:</a:t>
            </a:r>
            <a:r>
              <a:rPr sz="2133" spc="40" dirty="0">
                <a:solidFill>
                  <a:srgbClr val="3E3E3E"/>
                </a:solidFill>
                <a:latin typeface="Calibri Light"/>
                <a:cs typeface="Calibri Light"/>
              </a:rPr>
              <a:t> </a:t>
            </a:r>
            <a:r>
              <a:rPr sz="2133" dirty="0">
                <a:solidFill>
                  <a:srgbClr val="3E3E3E"/>
                </a:solidFill>
                <a:latin typeface="Calibri Light"/>
                <a:cs typeface="Calibri Light"/>
              </a:rPr>
              <a:t>e.g., </a:t>
            </a:r>
            <a:r>
              <a:rPr sz="2133" spc="-7" dirty="0">
                <a:solidFill>
                  <a:srgbClr val="006CBE"/>
                </a:solidFill>
                <a:latin typeface="Calibri Light"/>
                <a:cs typeface="Calibri Light"/>
              </a:rPr>
              <a:t>-</a:t>
            </a:r>
            <a:endParaRPr sz="2133">
              <a:latin typeface="Calibri Light"/>
              <a:cs typeface="Calibri Light"/>
            </a:endParaRPr>
          </a:p>
          <a:p>
            <a:pPr marL="16933">
              <a:spcBef>
                <a:spcPts val="1280"/>
              </a:spcBef>
            </a:pPr>
            <a:r>
              <a:rPr sz="2133" spc="-13" dirty="0">
                <a:solidFill>
                  <a:srgbClr val="006CBE"/>
                </a:solidFill>
                <a:latin typeface="Calibri Light"/>
                <a:cs typeface="Calibri Light"/>
              </a:rPr>
              <a:t>-main-color:</a:t>
            </a:r>
            <a:r>
              <a:rPr sz="2133" spc="7" dirty="0">
                <a:solidFill>
                  <a:srgbClr val="006CBE"/>
                </a:solidFill>
                <a:latin typeface="Calibri Light"/>
                <a:cs typeface="Calibri Light"/>
              </a:rPr>
              <a:t> </a:t>
            </a:r>
            <a:r>
              <a:rPr sz="2133" spc="-7" dirty="0">
                <a:solidFill>
                  <a:srgbClr val="006CBE"/>
                </a:solidFill>
                <a:latin typeface="Calibri Light"/>
                <a:cs typeface="Calibri Light"/>
              </a:rPr>
              <a:t>black</a:t>
            </a:r>
            <a:r>
              <a:rPr sz="2133" spc="-7" dirty="0">
                <a:solidFill>
                  <a:srgbClr val="3E3E3E"/>
                </a:solidFill>
                <a:latin typeface="Calibri Light"/>
                <a:cs typeface="Calibri Light"/>
              </a:rPr>
              <a:t>, and</a:t>
            </a:r>
            <a:r>
              <a:rPr sz="2133" spc="13" dirty="0">
                <a:solidFill>
                  <a:srgbClr val="3E3E3E"/>
                </a:solidFill>
                <a:latin typeface="Calibri Light"/>
                <a:cs typeface="Calibri Light"/>
              </a:rPr>
              <a:t> </a:t>
            </a:r>
            <a:r>
              <a:rPr sz="2133" spc="-13" dirty="0">
                <a:solidFill>
                  <a:srgbClr val="3E3E3E"/>
                </a:solidFill>
                <a:latin typeface="Calibri Light"/>
                <a:cs typeface="Calibri Light"/>
              </a:rPr>
              <a:t>are </a:t>
            </a:r>
            <a:r>
              <a:rPr sz="2133" spc="-7" dirty="0">
                <a:solidFill>
                  <a:srgbClr val="3E3E3E"/>
                </a:solidFill>
                <a:latin typeface="Calibri Light"/>
                <a:cs typeface="Calibri Light"/>
              </a:rPr>
              <a:t>accessed</a:t>
            </a:r>
            <a:r>
              <a:rPr sz="2133" spc="13" dirty="0">
                <a:solidFill>
                  <a:srgbClr val="3E3E3E"/>
                </a:solidFill>
                <a:latin typeface="Calibri Light"/>
                <a:cs typeface="Calibri Light"/>
              </a:rPr>
              <a:t> </a:t>
            </a:r>
            <a:r>
              <a:rPr sz="2133" spc="-7" dirty="0">
                <a:solidFill>
                  <a:srgbClr val="3E3E3E"/>
                </a:solidFill>
                <a:latin typeface="Calibri Light"/>
                <a:cs typeface="Calibri Light"/>
              </a:rPr>
              <a:t>using</a:t>
            </a:r>
            <a:r>
              <a:rPr sz="2133" spc="33" dirty="0">
                <a:solidFill>
                  <a:srgbClr val="3E3E3E"/>
                </a:solidFill>
                <a:latin typeface="Calibri Light"/>
                <a:cs typeface="Calibri Light"/>
              </a:rPr>
              <a:t> </a:t>
            </a:r>
            <a:r>
              <a:rPr sz="2133" spc="-7" dirty="0">
                <a:solidFill>
                  <a:srgbClr val="3E3E3E"/>
                </a:solidFill>
                <a:latin typeface="Calibri Light"/>
                <a:cs typeface="Calibri Light"/>
              </a:rPr>
              <a:t>the</a:t>
            </a:r>
            <a:r>
              <a:rPr sz="2133" spc="7" dirty="0">
                <a:solidFill>
                  <a:srgbClr val="3E3E3E"/>
                </a:solidFill>
                <a:latin typeface="Calibri Light"/>
                <a:cs typeface="Calibri Light"/>
              </a:rPr>
              <a:t> </a:t>
            </a:r>
            <a:r>
              <a:rPr sz="2133" spc="-7" dirty="0">
                <a:solidFill>
                  <a:srgbClr val="3E3E3E"/>
                </a:solidFill>
                <a:latin typeface="Calibri Light"/>
                <a:cs typeface="Calibri Light"/>
              </a:rPr>
              <a:t>var()</a:t>
            </a:r>
            <a:endParaRPr sz="2133">
              <a:latin typeface="Calibri Light"/>
              <a:cs typeface="Calibri Light"/>
            </a:endParaRPr>
          </a:p>
          <a:p>
            <a:pPr marL="16933">
              <a:spcBef>
                <a:spcPts val="1287"/>
              </a:spcBef>
            </a:pPr>
            <a:r>
              <a:rPr sz="2133" spc="-7" dirty="0">
                <a:solidFill>
                  <a:srgbClr val="3E3E3E"/>
                </a:solidFill>
                <a:latin typeface="Calibri Light"/>
                <a:cs typeface="Calibri Light"/>
              </a:rPr>
              <a:t>function, </a:t>
            </a:r>
            <a:r>
              <a:rPr sz="2133" dirty="0">
                <a:solidFill>
                  <a:srgbClr val="3E3E3E"/>
                </a:solidFill>
                <a:latin typeface="Calibri Light"/>
                <a:cs typeface="Calibri Light"/>
              </a:rPr>
              <a:t>e.g.,</a:t>
            </a:r>
            <a:r>
              <a:rPr sz="2133" spc="-20" dirty="0">
                <a:solidFill>
                  <a:srgbClr val="3E3E3E"/>
                </a:solidFill>
                <a:latin typeface="Calibri Light"/>
                <a:cs typeface="Calibri Light"/>
              </a:rPr>
              <a:t> </a:t>
            </a:r>
            <a:r>
              <a:rPr sz="2133" spc="-13" dirty="0">
                <a:solidFill>
                  <a:srgbClr val="006CBE"/>
                </a:solidFill>
                <a:latin typeface="Calibri Light"/>
                <a:cs typeface="Calibri Light"/>
              </a:rPr>
              <a:t>color:</a:t>
            </a:r>
            <a:r>
              <a:rPr sz="2133" spc="-7" dirty="0">
                <a:solidFill>
                  <a:srgbClr val="006CBE"/>
                </a:solidFill>
                <a:latin typeface="Calibri Light"/>
                <a:cs typeface="Calibri Light"/>
              </a:rPr>
              <a:t> var(--main-color)</a:t>
            </a:r>
            <a:endParaRPr sz="2133">
              <a:latin typeface="Calibri Light"/>
              <a:cs typeface="Calibri Light"/>
            </a:endParaRPr>
          </a:p>
        </p:txBody>
      </p:sp>
      <p:pic>
        <p:nvPicPr>
          <p:cNvPr id="4" name="object 4"/>
          <p:cNvPicPr/>
          <p:nvPr/>
        </p:nvPicPr>
        <p:blipFill>
          <a:blip r:embed="rId2" cstate="print"/>
          <a:stretch>
            <a:fillRect/>
          </a:stretch>
        </p:blipFill>
        <p:spPr>
          <a:xfrm>
            <a:off x="7455407" y="1127759"/>
            <a:ext cx="3631184" cy="4974336"/>
          </a:xfrm>
          <a:prstGeom prst="rect">
            <a:avLst/>
          </a:prstGeom>
        </p:spPr>
      </p:pic>
      <p:sp>
        <p:nvSpPr>
          <p:cNvPr id="5" name="object 5"/>
          <p:cNvSpPr txBox="1"/>
          <p:nvPr/>
        </p:nvSpPr>
        <p:spPr>
          <a:xfrm>
            <a:off x="693454" y="5744599"/>
            <a:ext cx="1365673" cy="233397"/>
          </a:xfrm>
          <a:prstGeom prst="rect">
            <a:avLst/>
          </a:prstGeom>
        </p:spPr>
        <p:txBody>
          <a:bodyPr vert="horz" wrap="square" lIns="0" tIns="17780" rIns="0" bIns="0" rtlCol="0">
            <a:spAutoFit/>
          </a:bodyPr>
          <a:lstStyle/>
          <a:p>
            <a:pPr marL="16933">
              <a:spcBef>
                <a:spcPts val="140"/>
              </a:spcBef>
            </a:pPr>
            <a:r>
              <a:rPr sz="1400" u="sng" dirty="0">
                <a:solidFill>
                  <a:srgbClr val="76CDD7"/>
                </a:solidFill>
                <a:uFill>
                  <a:solidFill>
                    <a:srgbClr val="76CDD7"/>
                  </a:solidFill>
                </a:uFill>
                <a:latin typeface="Calibri"/>
                <a:cs typeface="Calibri"/>
                <a:hlinkClick r:id="rId3"/>
              </a:rPr>
              <a:t>Read</a:t>
            </a:r>
            <a:r>
              <a:rPr sz="1400" u="sng" spc="-47" dirty="0">
                <a:solidFill>
                  <a:srgbClr val="76CDD7"/>
                </a:solidFill>
                <a:uFill>
                  <a:solidFill>
                    <a:srgbClr val="76CDD7"/>
                  </a:solidFill>
                </a:uFill>
                <a:latin typeface="Calibri"/>
                <a:cs typeface="Calibri"/>
                <a:hlinkClick r:id="rId3"/>
              </a:rPr>
              <a:t> </a:t>
            </a:r>
            <a:r>
              <a:rPr sz="1400" u="sng" dirty="0">
                <a:solidFill>
                  <a:srgbClr val="76CDD7"/>
                </a:solidFill>
                <a:uFill>
                  <a:solidFill>
                    <a:srgbClr val="76CDD7"/>
                  </a:solidFill>
                </a:uFill>
                <a:latin typeface="Calibri"/>
                <a:cs typeface="Calibri"/>
                <a:hlinkClick r:id="rId3"/>
              </a:rPr>
              <a:t>more</a:t>
            </a:r>
            <a:r>
              <a:rPr sz="1400" u="sng" spc="-53" dirty="0">
                <a:solidFill>
                  <a:srgbClr val="76CDD7"/>
                </a:solidFill>
                <a:uFill>
                  <a:solidFill>
                    <a:srgbClr val="76CDD7"/>
                  </a:solidFill>
                </a:uFill>
                <a:latin typeface="Calibri"/>
                <a:cs typeface="Calibri"/>
                <a:hlinkClick r:id="rId3"/>
              </a:rPr>
              <a:t> </a:t>
            </a:r>
            <a:r>
              <a:rPr sz="1400" u="sng" dirty="0">
                <a:solidFill>
                  <a:srgbClr val="76CDD7"/>
                </a:solidFill>
                <a:uFill>
                  <a:solidFill>
                    <a:srgbClr val="76CDD7"/>
                  </a:solidFill>
                </a:uFill>
                <a:latin typeface="Calibri"/>
                <a:cs typeface="Calibri"/>
                <a:hlinkClick r:id="rId3"/>
              </a:rPr>
              <a:t>in</a:t>
            </a:r>
            <a:r>
              <a:rPr sz="1400" u="sng" spc="-33" dirty="0">
                <a:solidFill>
                  <a:srgbClr val="76CDD7"/>
                </a:solidFill>
                <a:uFill>
                  <a:solidFill>
                    <a:srgbClr val="76CDD7"/>
                  </a:solidFill>
                </a:uFill>
                <a:latin typeface="Calibri"/>
                <a:cs typeface="Calibri"/>
                <a:hlinkClick r:id="rId3"/>
              </a:rPr>
              <a:t> </a:t>
            </a:r>
            <a:r>
              <a:rPr sz="1400" u="sng" spc="-7" dirty="0">
                <a:solidFill>
                  <a:srgbClr val="76CDD7"/>
                </a:solidFill>
                <a:uFill>
                  <a:solidFill>
                    <a:srgbClr val="76CDD7"/>
                  </a:solidFill>
                </a:uFill>
                <a:latin typeface="Calibri"/>
                <a:cs typeface="Calibri"/>
                <a:hlinkClick r:id="rId3"/>
              </a:rPr>
              <a:t>spec</a:t>
            </a:r>
            <a:endParaRPr sz="1400">
              <a:latin typeface="Calibri"/>
              <a:cs typeface="Calibri"/>
            </a:endParaRPr>
          </a:p>
        </p:txBody>
      </p:sp>
      <p:sp>
        <p:nvSpPr>
          <p:cNvPr id="6" name="object 6"/>
          <p:cNvSpPr txBox="1"/>
          <p:nvPr/>
        </p:nvSpPr>
        <p:spPr>
          <a:xfrm>
            <a:off x="2642107" y="5744599"/>
            <a:ext cx="1454573" cy="233397"/>
          </a:xfrm>
          <a:prstGeom prst="rect">
            <a:avLst/>
          </a:prstGeom>
        </p:spPr>
        <p:txBody>
          <a:bodyPr vert="horz" wrap="square" lIns="0" tIns="17780" rIns="0" bIns="0" rtlCol="0">
            <a:spAutoFit/>
          </a:bodyPr>
          <a:lstStyle/>
          <a:p>
            <a:pPr marL="16933">
              <a:spcBef>
                <a:spcPts val="140"/>
              </a:spcBef>
            </a:pPr>
            <a:r>
              <a:rPr sz="1400" u="sng" dirty="0">
                <a:solidFill>
                  <a:srgbClr val="76CDD7"/>
                </a:solidFill>
                <a:uFill>
                  <a:solidFill>
                    <a:srgbClr val="76CDD7"/>
                  </a:solidFill>
                </a:uFill>
                <a:latin typeface="Calibri"/>
                <a:cs typeface="Calibri"/>
                <a:hlinkClick r:id="rId4"/>
              </a:rPr>
              <a:t>Read</a:t>
            </a:r>
            <a:r>
              <a:rPr sz="1400" u="sng" spc="-47" dirty="0">
                <a:solidFill>
                  <a:srgbClr val="76CDD7"/>
                </a:solidFill>
                <a:uFill>
                  <a:solidFill>
                    <a:srgbClr val="76CDD7"/>
                  </a:solidFill>
                </a:uFill>
                <a:latin typeface="Calibri"/>
                <a:cs typeface="Calibri"/>
                <a:hlinkClick r:id="rId4"/>
              </a:rPr>
              <a:t> </a:t>
            </a:r>
            <a:r>
              <a:rPr sz="1400" u="sng" dirty="0">
                <a:solidFill>
                  <a:srgbClr val="76CDD7"/>
                </a:solidFill>
                <a:uFill>
                  <a:solidFill>
                    <a:srgbClr val="76CDD7"/>
                  </a:solidFill>
                </a:uFill>
                <a:latin typeface="Calibri"/>
                <a:cs typeface="Calibri"/>
                <a:hlinkClick r:id="rId4"/>
              </a:rPr>
              <a:t>more</a:t>
            </a:r>
            <a:r>
              <a:rPr sz="1400" u="sng" spc="-33" dirty="0">
                <a:solidFill>
                  <a:srgbClr val="76CDD7"/>
                </a:solidFill>
                <a:uFill>
                  <a:solidFill>
                    <a:srgbClr val="76CDD7"/>
                  </a:solidFill>
                </a:uFill>
                <a:latin typeface="Calibri"/>
                <a:cs typeface="Calibri"/>
                <a:hlinkClick r:id="rId4"/>
              </a:rPr>
              <a:t> </a:t>
            </a:r>
            <a:r>
              <a:rPr sz="1400" u="sng" dirty="0">
                <a:solidFill>
                  <a:srgbClr val="76CDD7"/>
                </a:solidFill>
                <a:uFill>
                  <a:solidFill>
                    <a:srgbClr val="76CDD7"/>
                  </a:solidFill>
                </a:uFill>
                <a:latin typeface="Calibri"/>
                <a:cs typeface="Calibri"/>
                <a:hlinkClick r:id="rId4"/>
              </a:rPr>
              <a:t>in</a:t>
            </a:r>
            <a:r>
              <a:rPr sz="1400" u="sng" spc="-40" dirty="0">
                <a:solidFill>
                  <a:srgbClr val="76CDD7"/>
                </a:solidFill>
                <a:uFill>
                  <a:solidFill>
                    <a:srgbClr val="76CDD7"/>
                  </a:solidFill>
                </a:uFill>
                <a:latin typeface="Calibri"/>
                <a:cs typeface="Calibri"/>
                <a:hlinkClick r:id="rId4"/>
              </a:rPr>
              <a:t> </a:t>
            </a:r>
            <a:r>
              <a:rPr sz="1400" u="sng" dirty="0">
                <a:solidFill>
                  <a:srgbClr val="76CDD7"/>
                </a:solidFill>
                <a:uFill>
                  <a:solidFill>
                    <a:srgbClr val="76CDD7"/>
                  </a:solidFill>
                </a:uFill>
                <a:latin typeface="Calibri"/>
                <a:cs typeface="Calibri"/>
                <a:hlinkClick r:id="rId4"/>
              </a:rPr>
              <a:t>MDN</a:t>
            </a:r>
            <a:r>
              <a:rPr sz="1400" u="sng" spc="-13" dirty="0">
                <a:solidFill>
                  <a:srgbClr val="76CDD7"/>
                </a:solidFill>
                <a:uFill>
                  <a:solidFill>
                    <a:srgbClr val="76CDD7"/>
                  </a:solidFill>
                </a:uFill>
                <a:latin typeface="Calibri"/>
                <a:cs typeface="Calibri"/>
                <a:hlinkClick r:id="rId4"/>
              </a:rPr>
              <a:t> </a:t>
            </a:r>
            <a:endParaRPr sz="1400">
              <a:latin typeface="Calibri"/>
              <a:cs typeface="Calibri"/>
            </a:endParaRPr>
          </a:p>
        </p:txBody>
      </p:sp>
      <p:sp>
        <p:nvSpPr>
          <p:cNvPr id="9" name="Rounded Rectangle 17">
            <a:extLst>
              <a:ext uri="{FF2B5EF4-FFF2-40B4-BE49-F238E27FC236}">
                <a16:creationId xmlns:a16="http://schemas.microsoft.com/office/drawing/2014/main" id="{9B41B710-A67C-B284-3A4A-C78D17D5AB0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0" name="Picture 2" descr="KL Deemed to be University Logo">
            <a:extLst>
              <a:ext uri="{FF2B5EF4-FFF2-40B4-BE49-F238E27FC236}">
                <a16:creationId xmlns:a16="http://schemas.microsoft.com/office/drawing/2014/main" id="{7D02ECF5-B13D-C6DC-DD29-217ED8F532A0}"/>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542755"/>
            <a:ext cx="3009815" cy="695062"/>
          </a:xfrm>
          <a:prstGeom prst="rect">
            <a:avLst/>
          </a:prstGeom>
        </p:spPr>
        <p:txBody>
          <a:bodyPr vert="horz" wrap="square" lIns="0" tIns="17780" rIns="0" bIns="0" rtlCol="0">
            <a:spAutoFit/>
          </a:bodyPr>
          <a:lstStyle/>
          <a:p>
            <a:pPr marL="16933">
              <a:lnSpc>
                <a:spcPct val="100000"/>
              </a:lnSpc>
              <a:spcBef>
                <a:spcPts val="140"/>
              </a:spcBef>
            </a:pPr>
            <a:r>
              <a:rPr spc="93" dirty="0"/>
              <a:t>Cascading</a:t>
            </a:r>
          </a:p>
        </p:txBody>
      </p:sp>
      <p:pic>
        <p:nvPicPr>
          <p:cNvPr id="3" name="object 3"/>
          <p:cNvPicPr/>
          <p:nvPr/>
        </p:nvPicPr>
        <p:blipFill>
          <a:blip r:embed="rId2" cstate="print"/>
          <a:stretch>
            <a:fillRect/>
          </a:stretch>
        </p:blipFill>
        <p:spPr>
          <a:xfrm>
            <a:off x="1914144" y="1076959"/>
            <a:ext cx="8072475" cy="4704080"/>
          </a:xfrm>
          <a:prstGeom prst="rect">
            <a:avLst/>
          </a:prstGeom>
        </p:spPr>
      </p:pic>
      <p:sp>
        <p:nvSpPr>
          <p:cNvPr id="4" name="object 4"/>
          <p:cNvSpPr txBox="1"/>
          <p:nvPr/>
        </p:nvSpPr>
        <p:spPr>
          <a:xfrm>
            <a:off x="9350247" y="5967712"/>
            <a:ext cx="2477347" cy="242866"/>
          </a:xfrm>
          <a:prstGeom prst="rect">
            <a:avLst/>
          </a:prstGeom>
        </p:spPr>
        <p:txBody>
          <a:bodyPr vert="horz" wrap="square" lIns="0" tIns="16933" rIns="0" bIns="0" rtlCol="0">
            <a:spAutoFit/>
          </a:bodyPr>
          <a:lstStyle/>
          <a:p>
            <a:pPr marL="16933">
              <a:spcBef>
                <a:spcPts val="133"/>
              </a:spcBef>
            </a:pPr>
            <a:r>
              <a:rPr sz="1467" u="sng" dirty="0">
                <a:solidFill>
                  <a:srgbClr val="76CDD7"/>
                </a:solidFill>
                <a:uFill>
                  <a:solidFill>
                    <a:srgbClr val="76CDD7"/>
                  </a:solidFill>
                </a:uFill>
                <a:latin typeface="Calibri"/>
                <a:cs typeface="Calibri"/>
                <a:hlinkClick r:id="rId3"/>
              </a:rPr>
              <a:t>Read</a:t>
            </a:r>
            <a:r>
              <a:rPr sz="1467" u="sng" spc="-40" dirty="0">
                <a:solidFill>
                  <a:srgbClr val="76CDD7"/>
                </a:solidFill>
                <a:uFill>
                  <a:solidFill>
                    <a:srgbClr val="76CDD7"/>
                  </a:solidFill>
                </a:uFill>
                <a:latin typeface="Calibri"/>
                <a:cs typeface="Calibri"/>
                <a:hlinkClick r:id="rId3"/>
              </a:rPr>
              <a:t> </a:t>
            </a:r>
            <a:r>
              <a:rPr sz="1467" u="sng" dirty="0">
                <a:solidFill>
                  <a:srgbClr val="76CDD7"/>
                </a:solidFill>
                <a:uFill>
                  <a:solidFill>
                    <a:srgbClr val="76CDD7"/>
                  </a:solidFill>
                </a:uFill>
                <a:latin typeface="Calibri"/>
                <a:cs typeface="Calibri"/>
                <a:hlinkClick r:id="rId3"/>
              </a:rPr>
              <a:t>more</a:t>
            </a:r>
            <a:r>
              <a:rPr sz="1467" u="sng" spc="-40" dirty="0">
                <a:solidFill>
                  <a:srgbClr val="76CDD7"/>
                </a:solidFill>
                <a:uFill>
                  <a:solidFill>
                    <a:srgbClr val="76CDD7"/>
                  </a:solidFill>
                </a:uFill>
                <a:latin typeface="Calibri"/>
                <a:cs typeface="Calibri"/>
                <a:hlinkClick r:id="rId3"/>
              </a:rPr>
              <a:t> </a:t>
            </a:r>
            <a:r>
              <a:rPr sz="1467" u="sng" dirty="0">
                <a:solidFill>
                  <a:srgbClr val="76CDD7"/>
                </a:solidFill>
                <a:uFill>
                  <a:solidFill>
                    <a:srgbClr val="76CDD7"/>
                  </a:solidFill>
                </a:uFill>
                <a:latin typeface="Calibri"/>
                <a:cs typeface="Calibri"/>
                <a:hlinkClick r:id="rId3"/>
              </a:rPr>
              <a:t>about</a:t>
            </a:r>
            <a:r>
              <a:rPr sz="1467" u="sng" spc="-40" dirty="0">
                <a:solidFill>
                  <a:srgbClr val="76CDD7"/>
                </a:solidFill>
                <a:uFill>
                  <a:solidFill>
                    <a:srgbClr val="76CDD7"/>
                  </a:solidFill>
                </a:uFill>
                <a:latin typeface="Calibri"/>
                <a:cs typeface="Calibri"/>
                <a:hlinkClick r:id="rId3"/>
              </a:rPr>
              <a:t> </a:t>
            </a:r>
            <a:r>
              <a:rPr sz="1467" u="sng" dirty="0">
                <a:solidFill>
                  <a:srgbClr val="76CDD7"/>
                </a:solidFill>
                <a:uFill>
                  <a:solidFill>
                    <a:srgbClr val="76CDD7"/>
                  </a:solidFill>
                </a:uFill>
                <a:latin typeface="Calibri"/>
                <a:cs typeface="Calibri"/>
                <a:hlinkClick r:id="rId3"/>
              </a:rPr>
              <a:t>cascade</a:t>
            </a:r>
            <a:r>
              <a:rPr sz="1467" u="sng" spc="-60" dirty="0">
                <a:solidFill>
                  <a:srgbClr val="76CDD7"/>
                </a:solidFill>
                <a:uFill>
                  <a:solidFill>
                    <a:srgbClr val="76CDD7"/>
                  </a:solidFill>
                </a:uFill>
                <a:latin typeface="Calibri"/>
                <a:cs typeface="Calibri"/>
                <a:hlinkClick r:id="rId3"/>
              </a:rPr>
              <a:t> </a:t>
            </a:r>
            <a:r>
              <a:rPr sz="1467" u="sng" dirty="0">
                <a:solidFill>
                  <a:srgbClr val="76CDD7"/>
                </a:solidFill>
                <a:uFill>
                  <a:solidFill>
                    <a:srgbClr val="76CDD7"/>
                  </a:solidFill>
                </a:uFill>
                <a:latin typeface="Calibri"/>
                <a:cs typeface="Calibri"/>
                <a:hlinkClick r:id="rId3"/>
              </a:rPr>
              <a:t>layers</a:t>
            </a:r>
            <a:endParaRPr sz="1467">
              <a:latin typeface="Calibri"/>
              <a:cs typeface="Calibri"/>
            </a:endParaRPr>
          </a:p>
        </p:txBody>
      </p:sp>
      <p:sp>
        <p:nvSpPr>
          <p:cNvPr id="7" name="Rounded Rectangle 17">
            <a:extLst>
              <a:ext uri="{FF2B5EF4-FFF2-40B4-BE49-F238E27FC236}">
                <a16:creationId xmlns:a16="http://schemas.microsoft.com/office/drawing/2014/main" id="{FB541767-34DB-41F9-36F5-92DAB3AABA9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77FB9810-4C8E-B1E0-5211-B98D3E2AD438}"/>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742" y="619022"/>
            <a:ext cx="3130700" cy="695062"/>
          </a:xfrm>
          <a:prstGeom prst="rect">
            <a:avLst/>
          </a:prstGeom>
        </p:spPr>
        <p:txBody>
          <a:bodyPr vert="horz" wrap="square" lIns="0" tIns="17780" rIns="0" bIns="0" rtlCol="0">
            <a:spAutoFit/>
          </a:bodyPr>
          <a:lstStyle/>
          <a:p>
            <a:pPr marL="16933">
              <a:lnSpc>
                <a:spcPct val="100000"/>
              </a:lnSpc>
              <a:spcBef>
                <a:spcPts val="140"/>
              </a:spcBef>
            </a:pPr>
            <a:r>
              <a:rPr spc="93" dirty="0"/>
              <a:t>Cascading</a:t>
            </a:r>
          </a:p>
        </p:txBody>
      </p:sp>
      <p:sp>
        <p:nvSpPr>
          <p:cNvPr id="3" name="object 3"/>
          <p:cNvSpPr txBox="1"/>
          <p:nvPr/>
        </p:nvSpPr>
        <p:spPr>
          <a:xfrm>
            <a:off x="459368" y="1355039"/>
            <a:ext cx="11225953" cy="3925732"/>
          </a:xfrm>
          <a:prstGeom prst="rect">
            <a:avLst/>
          </a:prstGeom>
        </p:spPr>
        <p:txBody>
          <a:bodyPr vert="horz" wrap="square" lIns="0" tIns="16933" rIns="0" bIns="0" rtlCol="0">
            <a:spAutoFit/>
          </a:bodyPr>
          <a:lstStyle/>
          <a:p>
            <a:pPr marL="16933" marR="6773">
              <a:lnSpc>
                <a:spcPct val="150000"/>
              </a:lnSpc>
              <a:spcBef>
                <a:spcPts val="133"/>
              </a:spcBef>
            </a:pPr>
            <a:r>
              <a:rPr sz="2133" spc="-7" dirty="0">
                <a:solidFill>
                  <a:srgbClr val="212121"/>
                </a:solidFill>
                <a:latin typeface="Calibri Light"/>
                <a:cs typeface="Calibri Light"/>
              </a:rPr>
              <a:t>Cascading</a:t>
            </a:r>
            <a:r>
              <a:rPr sz="2133" spc="20" dirty="0">
                <a:solidFill>
                  <a:srgbClr val="212121"/>
                </a:solidFill>
                <a:latin typeface="Calibri Light"/>
                <a:cs typeface="Calibri Light"/>
              </a:rPr>
              <a:t> </a:t>
            </a:r>
            <a:r>
              <a:rPr sz="2133" spc="-33" dirty="0">
                <a:solidFill>
                  <a:srgbClr val="212121"/>
                </a:solidFill>
                <a:latin typeface="Calibri Light"/>
                <a:cs typeface="Calibri Light"/>
              </a:rPr>
              <a:t>refers</a:t>
            </a:r>
            <a:r>
              <a:rPr sz="2133" spc="-7" dirty="0">
                <a:solidFill>
                  <a:srgbClr val="212121"/>
                </a:solidFill>
                <a:latin typeface="Calibri Light"/>
                <a:cs typeface="Calibri Light"/>
              </a:rPr>
              <a:t> </a:t>
            </a:r>
            <a:r>
              <a:rPr sz="2133" spc="-13" dirty="0">
                <a:solidFill>
                  <a:srgbClr val="212121"/>
                </a:solidFill>
                <a:latin typeface="Calibri Light"/>
                <a:cs typeface="Calibri Light"/>
              </a:rPr>
              <a:t>simultaneous</a:t>
            </a:r>
            <a:r>
              <a:rPr sz="2133" spc="80" dirty="0">
                <a:solidFill>
                  <a:srgbClr val="212121"/>
                </a:solidFill>
                <a:latin typeface="Calibri Light"/>
                <a:cs typeface="Calibri Light"/>
              </a:rPr>
              <a:t> </a:t>
            </a:r>
            <a:r>
              <a:rPr sz="2133" spc="-13" dirty="0">
                <a:solidFill>
                  <a:srgbClr val="212121"/>
                </a:solidFill>
                <a:latin typeface="Calibri Light"/>
                <a:cs typeface="Calibri Light"/>
              </a:rPr>
              <a:t>use</a:t>
            </a:r>
            <a:r>
              <a:rPr sz="2133" spc="33" dirty="0">
                <a:solidFill>
                  <a:srgbClr val="212121"/>
                </a:solidFill>
                <a:latin typeface="Calibri Light"/>
                <a:cs typeface="Calibri Light"/>
              </a:rPr>
              <a:t> </a:t>
            </a:r>
            <a:r>
              <a:rPr sz="2133" spc="-7" dirty="0">
                <a:solidFill>
                  <a:srgbClr val="212121"/>
                </a:solidFill>
                <a:latin typeface="Calibri Light"/>
                <a:cs typeface="Calibri Light"/>
              </a:rPr>
              <a:t>of</a:t>
            </a:r>
            <a:r>
              <a:rPr sz="2133" spc="13" dirty="0">
                <a:solidFill>
                  <a:srgbClr val="212121"/>
                </a:solidFill>
                <a:latin typeface="Calibri Light"/>
                <a:cs typeface="Calibri Light"/>
              </a:rPr>
              <a:t> </a:t>
            </a:r>
            <a:r>
              <a:rPr sz="2133" spc="-20" dirty="0">
                <a:solidFill>
                  <a:srgbClr val="212121"/>
                </a:solidFill>
                <a:latin typeface="Calibri Light"/>
                <a:cs typeface="Calibri Light"/>
              </a:rPr>
              <a:t>different</a:t>
            </a:r>
            <a:r>
              <a:rPr sz="2133" spc="13" dirty="0">
                <a:solidFill>
                  <a:srgbClr val="212121"/>
                </a:solidFill>
                <a:latin typeface="Calibri Light"/>
                <a:cs typeface="Calibri Light"/>
              </a:rPr>
              <a:t> </a:t>
            </a:r>
            <a:r>
              <a:rPr sz="2133" spc="-13" dirty="0">
                <a:solidFill>
                  <a:srgbClr val="212121"/>
                </a:solidFill>
                <a:latin typeface="Calibri Light"/>
                <a:cs typeface="Calibri Light"/>
              </a:rPr>
              <a:t>style</a:t>
            </a:r>
            <a:r>
              <a:rPr sz="2133" dirty="0">
                <a:solidFill>
                  <a:srgbClr val="212121"/>
                </a:solidFill>
                <a:latin typeface="Calibri Light"/>
                <a:cs typeface="Calibri Light"/>
              </a:rPr>
              <a:t> </a:t>
            </a:r>
            <a:r>
              <a:rPr sz="2133" spc="-7" dirty="0">
                <a:solidFill>
                  <a:srgbClr val="212121"/>
                </a:solidFill>
                <a:latin typeface="Calibri Light"/>
                <a:cs typeface="Calibri Light"/>
              </a:rPr>
              <a:t>rules</a:t>
            </a:r>
            <a:r>
              <a:rPr sz="2133" spc="27" dirty="0">
                <a:solidFill>
                  <a:srgbClr val="212121"/>
                </a:solidFill>
                <a:latin typeface="Calibri Light"/>
                <a:cs typeface="Calibri Light"/>
              </a:rPr>
              <a:t> </a:t>
            </a:r>
            <a:r>
              <a:rPr sz="2133" spc="-13" dirty="0">
                <a:solidFill>
                  <a:srgbClr val="212121"/>
                </a:solidFill>
                <a:latin typeface="Calibri Light"/>
                <a:cs typeface="Calibri Light"/>
              </a:rPr>
              <a:t>to</a:t>
            </a:r>
            <a:r>
              <a:rPr sz="2133" dirty="0">
                <a:solidFill>
                  <a:srgbClr val="212121"/>
                </a:solidFill>
                <a:latin typeface="Calibri Light"/>
                <a:cs typeface="Calibri Light"/>
              </a:rPr>
              <a:t> </a:t>
            </a:r>
            <a:r>
              <a:rPr sz="2133" spc="-13" dirty="0">
                <a:solidFill>
                  <a:srgbClr val="212121"/>
                </a:solidFill>
                <a:latin typeface="Calibri Light"/>
                <a:cs typeface="Calibri Light"/>
              </a:rPr>
              <a:t>elements</a:t>
            </a:r>
            <a:r>
              <a:rPr sz="2133" spc="20" dirty="0">
                <a:solidFill>
                  <a:srgbClr val="212121"/>
                </a:solidFill>
                <a:latin typeface="Calibri Light"/>
                <a:cs typeface="Calibri Light"/>
              </a:rPr>
              <a:t> </a:t>
            </a:r>
            <a:r>
              <a:rPr sz="2133" spc="-13" dirty="0">
                <a:solidFill>
                  <a:srgbClr val="212121"/>
                </a:solidFill>
                <a:latin typeface="Calibri Light"/>
                <a:cs typeface="Calibri Light"/>
              </a:rPr>
              <a:t>by</a:t>
            </a:r>
            <a:r>
              <a:rPr sz="2133" spc="20" dirty="0">
                <a:solidFill>
                  <a:srgbClr val="212121"/>
                </a:solidFill>
                <a:latin typeface="Calibri Light"/>
                <a:cs typeface="Calibri Light"/>
              </a:rPr>
              <a:t> </a:t>
            </a:r>
            <a:r>
              <a:rPr sz="2133" spc="-7" dirty="0">
                <a:solidFill>
                  <a:srgbClr val="212121"/>
                </a:solidFill>
                <a:latin typeface="Calibri Light"/>
                <a:cs typeface="Calibri Light"/>
              </a:rPr>
              <a:t>connecting</a:t>
            </a:r>
            <a:r>
              <a:rPr sz="2133" spc="7" dirty="0">
                <a:solidFill>
                  <a:srgbClr val="212121"/>
                </a:solidFill>
                <a:latin typeface="Calibri Light"/>
                <a:cs typeface="Calibri Light"/>
              </a:rPr>
              <a:t> </a:t>
            </a:r>
            <a:r>
              <a:rPr sz="2133" spc="-7" dirty="0">
                <a:solidFill>
                  <a:srgbClr val="212121"/>
                </a:solidFill>
                <a:latin typeface="Calibri Light"/>
                <a:cs typeface="Calibri Light"/>
              </a:rPr>
              <a:t>multiple</a:t>
            </a:r>
            <a:r>
              <a:rPr sz="2133" spc="40" dirty="0">
                <a:solidFill>
                  <a:srgbClr val="212121"/>
                </a:solidFill>
                <a:latin typeface="Calibri Light"/>
                <a:cs typeface="Calibri Light"/>
              </a:rPr>
              <a:t> </a:t>
            </a:r>
            <a:r>
              <a:rPr sz="2133" spc="-13" dirty="0">
                <a:solidFill>
                  <a:srgbClr val="212121"/>
                </a:solidFill>
                <a:latin typeface="Calibri Light"/>
                <a:cs typeface="Calibri Light"/>
              </a:rPr>
              <a:t>style</a:t>
            </a:r>
            <a:r>
              <a:rPr sz="2133" spc="13" dirty="0">
                <a:solidFill>
                  <a:srgbClr val="212121"/>
                </a:solidFill>
                <a:latin typeface="Calibri Light"/>
                <a:cs typeface="Calibri Light"/>
              </a:rPr>
              <a:t> </a:t>
            </a:r>
            <a:r>
              <a:rPr sz="2133" spc="-13" dirty="0">
                <a:solidFill>
                  <a:srgbClr val="212121"/>
                </a:solidFill>
                <a:latin typeface="Calibri Light"/>
                <a:cs typeface="Calibri Light"/>
              </a:rPr>
              <a:t>files, </a:t>
            </a:r>
            <a:r>
              <a:rPr sz="2133" spc="-460" dirty="0">
                <a:solidFill>
                  <a:srgbClr val="212121"/>
                </a:solidFill>
                <a:latin typeface="Calibri Light"/>
                <a:cs typeface="Calibri Light"/>
              </a:rPr>
              <a:t> </a:t>
            </a:r>
            <a:r>
              <a:rPr sz="2133" spc="-7" dirty="0">
                <a:solidFill>
                  <a:srgbClr val="212121"/>
                </a:solidFill>
                <a:latin typeface="Calibri Light"/>
                <a:cs typeface="Calibri Light"/>
              </a:rPr>
              <a:t>inheritance</a:t>
            </a:r>
            <a:r>
              <a:rPr sz="2133" spc="7" dirty="0">
                <a:solidFill>
                  <a:srgbClr val="212121"/>
                </a:solidFill>
                <a:latin typeface="Calibri Light"/>
                <a:cs typeface="Calibri Light"/>
              </a:rPr>
              <a:t> </a:t>
            </a:r>
            <a:r>
              <a:rPr sz="2133" spc="-7" dirty="0">
                <a:solidFill>
                  <a:srgbClr val="212121"/>
                </a:solidFill>
                <a:latin typeface="Calibri Light"/>
                <a:cs typeface="Calibri Light"/>
              </a:rPr>
              <a:t>of </a:t>
            </a:r>
            <a:r>
              <a:rPr sz="2133" spc="-13" dirty="0">
                <a:solidFill>
                  <a:srgbClr val="212121"/>
                </a:solidFill>
                <a:latin typeface="Calibri Light"/>
                <a:cs typeface="Calibri Light"/>
              </a:rPr>
              <a:t>properties</a:t>
            </a:r>
            <a:r>
              <a:rPr sz="2133" spc="40" dirty="0">
                <a:solidFill>
                  <a:srgbClr val="212121"/>
                </a:solidFill>
                <a:latin typeface="Calibri Light"/>
                <a:cs typeface="Calibri Light"/>
              </a:rPr>
              <a:t> </a:t>
            </a:r>
            <a:r>
              <a:rPr sz="2133" spc="-7" dirty="0">
                <a:solidFill>
                  <a:srgbClr val="212121"/>
                </a:solidFill>
                <a:latin typeface="Calibri Light"/>
                <a:cs typeface="Calibri Light"/>
              </a:rPr>
              <a:t>and</a:t>
            </a:r>
            <a:r>
              <a:rPr sz="2133" spc="7" dirty="0">
                <a:solidFill>
                  <a:srgbClr val="212121"/>
                </a:solidFill>
                <a:latin typeface="Calibri Light"/>
                <a:cs typeface="Calibri Light"/>
              </a:rPr>
              <a:t> </a:t>
            </a:r>
            <a:r>
              <a:rPr sz="2133" spc="-13" dirty="0">
                <a:solidFill>
                  <a:srgbClr val="212121"/>
                </a:solidFill>
                <a:latin typeface="Calibri Light"/>
                <a:cs typeface="Calibri Light"/>
              </a:rPr>
              <a:t>other</a:t>
            </a:r>
            <a:r>
              <a:rPr sz="2133" spc="13" dirty="0">
                <a:solidFill>
                  <a:srgbClr val="212121"/>
                </a:solidFill>
                <a:latin typeface="Calibri Light"/>
                <a:cs typeface="Calibri Light"/>
              </a:rPr>
              <a:t> </a:t>
            </a:r>
            <a:r>
              <a:rPr sz="2133" spc="-7" dirty="0">
                <a:solidFill>
                  <a:srgbClr val="212121"/>
                </a:solidFill>
                <a:latin typeface="Calibri Light"/>
                <a:cs typeface="Calibri Light"/>
              </a:rPr>
              <a:t>methods.</a:t>
            </a:r>
            <a:endParaRPr sz="2133">
              <a:latin typeface="Calibri Light"/>
              <a:cs typeface="Calibri Light"/>
            </a:endParaRPr>
          </a:p>
          <a:p>
            <a:pPr>
              <a:spcBef>
                <a:spcPts val="47"/>
              </a:spcBef>
            </a:pPr>
            <a:endParaRPr sz="1667">
              <a:latin typeface="Calibri Light"/>
              <a:cs typeface="Calibri Light"/>
            </a:endParaRPr>
          </a:p>
          <a:p>
            <a:pPr marL="16933"/>
            <a:r>
              <a:rPr sz="2133" spc="-13" dirty="0">
                <a:solidFill>
                  <a:srgbClr val="212121"/>
                </a:solidFill>
                <a:latin typeface="Calibri Light"/>
                <a:cs typeface="Calibri Light"/>
              </a:rPr>
              <a:t>The</a:t>
            </a:r>
            <a:r>
              <a:rPr sz="2133" spc="20" dirty="0">
                <a:solidFill>
                  <a:srgbClr val="212121"/>
                </a:solidFill>
                <a:latin typeface="Calibri Light"/>
                <a:cs typeface="Calibri Light"/>
              </a:rPr>
              <a:t> </a:t>
            </a:r>
            <a:r>
              <a:rPr sz="2133" spc="-13" dirty="0">
                <a:solidFill>
                  <a:srgbClr val="212121"/>
                </a:solidFill>
                <a:latin typeface="Calibri Light"/>
                <a:cs typeface="Calibri Light"/>
              </a:rPr>
              <a:t>higher</a:t>
            </a:r>
            <a:r>
              <a:rPr sz="2133" spc="33" dirty="0">
                <a:solidFill>
                  <a:srgbClr val="212121"/>
                </a:solidFill>
                <a:latin typeface="Calibri Light"/>
                <a:cs typeface="Calibri Light"/>
              </a:rPr>
              <a:t> </a:t>
            </a:r>
            <a:r>
              <a:rPr sz="2133" spc="-13" dirty="0">
                <a:solidFill>
                  <a:srgbClr val="212121"/>
                </a:solidFill>
                <a:latin typeface="Calibri Light"/>
                <a:cs typeface="Calibri Light"/>
              </a:rPr>
              <a:t>style</a:t>
            </a:r>
            <a:r>
              <a:rPr sz="2133" spc="13" dirty="0">
                <a:solidFill>
                  <a:srgbClr val="212121"/>
                </a:solidFill>
                <a:latin typeface="Calibri Light"/>
                <a:cs typeface="Calibri Light"/>
              </a:rPr>
              <a:t> </a:t>
            </a:r>
            <a:r>
              <a:rPr sz="2133" spc="-7" dirty="0">
                <a:solidFill>
                  <a:srgbClr val="212121"/>
                </a:solidFill>
                <a:latin typeface="Calibri Light"/>
                <a:cs typeface="Calibri Light"/>
              </a:rPr>
              <a:t>rule</a:t>
            </a:r>
            <a:r>
              <a:rPr sz="2133" dirty="0">
                <a:solidFill>
                  <a:srgbClr val="212121"/>
                </a:solidFill>
                <a:latin typeface="Calibri Light"/>
                <a:cs typeface="Calibri Light"/>
              </a:rPr>
              <a:t> </a:t>
            </a:r>
            <a:r>
              <a:rPr sz="2133" spc="-7" dirty="0">
                <a:solidFill>
                  <a:srgbClr val="212121"/>
                </a:solidFill>
                <a:latin typeface="Calibri Light"/>
                <a:cs typeface="Calibri Light"/>
              </a:rPr>
              <a:t>is</a:t>
            </a:r>
            <a:r>
              <a:rPr sz="2133" spc="20" dirty="0">
                <a:solidFill>
                  <a:srgbClr val="212121"/>
                </a:solidFill>
                <a:latin typeface="Calibri Light"/>
                <a:cs typeface="Calibri Light"/>
              </a:rPr>
              <a:t> </a:t>
            </a:r>
            <a:r>
              <a:rPr sz="2133" spc="-7" dirty="0">
                <a:solidFill>
                  <a:srgbClr val="212121"/>
                </a:solidFill>
                <a:latin typeface="Calibri Light"/>
                <a:cs typeface="Calibri Light"/>
              </a:rPr>
              <a:t>placed</a:t>
            </a:r>
            <a:r>
              <a:rPr sz="2133" dirty="0">
                <a:solidFill>
                  <a:srgbClr val="212121"/>
                </a:solidFill>
                <a:latin typeface="Calibri Light"/>
                <a:cs typeface="Calibri Light"/>
              </a:rPr>
              <a:t> </a:t>
            </a:r>
            <a:r>
              <a:rPr sz="2133" spc="-7" dirty="0">
                <a:solidFill>
                  <a:srgbClr val="212121"/>
                </a:solidFill>
                <a:latin typeface="Calibri Light"/>
                <a:cs typeface="Calibri Light"/>
              </a:rPr>
              <a:t>in</a:t>
            </a:r>
            <a:r>
              <a:rPr sz="2133" spc="7" dirty="0">
                <a:solidFill>
                  <a:srgbClr val="212121"/>
                </a:solidFill>
                <a:latin typeface="Calibri Light"/>
                <a:cs typeface="Calibri Light"/>
              </a:rPr>
              <a:t> </a:t>
            </a:r>
            <a:r>
              <a:rPr sz="2133" spc="-7" dirty="0">
                <a:solidFill>
                  <a:srgbClr val="212121"/>
                </a:solidFill>
                <a:latin typeface="Calibri Light"/>
                <a:cs typeface="Calibri Light"/>
              </a:rPr>
              <a:t>this</a:t>
            </a:r>
            <a:r>
              <a:rPr sz="2133" spc="20" dirty="0">
                <a:solidFill>
                  <a:srgbClr val="212121"/>
                </a:solidFill>
                <a:latin typeface="Calibri Light"/>
                <a:cs typeface="Calibri Light"/>
              </a:rPr>
              <a:t> </a:t>
            </a:r>
            <a:r>
              <a:rPr sz="2133" spc="-13" dirty="0">
                <a:solidFill>
                  <a:srgbClr val="212121"/>
                </a:solidFill>
                <a:latin typeface="Calibri Light"/>
                <a:cs typeface="Calibri Light"/>
              </a:rPr>
              <a:t>list,</a:t>
            </a:r>
            <a:r>
              <a:rPr sz="2133" spc="27" dirty="0">
                <a:solidFill>
                  <a:srgbClr val="212121"/>
                </a:solidFill>
                <a:latin typeface="Calibri Light"/>
                <a:cs typeface="Calibri Light"/>
              </a:rPr>
              <a:t> </a:t>
            </a:r>
            <a:r>
              <a:rPr sz="2133" spc="-7" dirty="0">
                <a:solidFill>
                  <a:srgbClr val="212121"/>
                </a:solidFill>
                <a:latin typeface="Calibri Light"/>
                <a:cs typeface="Calibri Light"/>
              </a:rPr>
              <a:t>the</a:t>
            </a:r>
            <a:r>
              <a:rPr sz="2133" spc="20" dirty="0">
                <a:solidFill>
                  <a:srgbClr val="212121"/>
                </a:solidFill>
                <a:latin typeface="Calibri Light"/>
                <a:cs typeface="Calibri Light"/>
              </a:rPr>
              <a:t> </a:t>
            </a:r>
            <a:r>
              <a:rPr sz="2133" spc="-20" dirty="0">
                <a:solidFill>
                  <a:srgbClr val="212121"/>
                </a:solidFill>
                <a:latin typeface="Calibri Light"/>
                <a:cs typeface="Calibri Light"/>
              </a:rPr>
              <a:t>lower</a:t>
            </a:r>
            <a:r>
              <a:rPr sz="2133" spc="7" dirty="0">
                <a:solidFill>
                  <a:srgbClr val="212121"/>
                </a:solidFill>
                <a:latin typeface="Calibri Light"/>
                <a:cs typeface="Calibri Light"/>
              </a:rPr>
              <a:t> </a:t>
            </a:r>
            <a:r>
              <a:rPr sz="2133" spc="-7" dirty="0">
                <a:solidFill>
                  <a:srgbClr val="212121"/>
                </a:solidFill>
                <a:latin typeface="Calibri Light"/>
                <a:cs typeface="Calibri Light"/>
              </a:rPr>
              <a:t>its</a:t>
            </a:r>
            <a:r>
              <a:rPr sz="2133" spc="13" dirty="0">
                <a:solidFill>
                  <a:srgbClr val="212121"/>
                </a:solidFill>
                <a:latin typeface="Calibri Light"/>
                <a:cs typeface="Calibri Light"/>
              </a:rPr>
              <a:t> </a:t>
            </a:r>
            <a:r>
              <a:rPr sz="2133" spc="-7" dirty="0">
                <a:solidFill>
                  <a:srgbClr val="212121"/>
                </a:solidFill>
                <a:latin typeface="Calibri Light"/>
                <a:cs typeface="Calibri Light"/>
              </a:rPr>
              <a:t>priority</a:t>
            </a:r>
            <a:r>
              <a:rPr sz="2133" spc="20" dirty="0">
                <a:solidFill>
                  <a:srgbClr val="212121"/>
                </a:solidFill>
                <a:latin typeface="Calibri Light"/>
                <a:cs typeface="Calibri Light"/>
              </a:rPr>
              <a:t> </a:t>
            </a:r>
            <a:r>
              <a:rPr sz="2133" spc="-7" dirty="0">
                <a:solidFill>
                  <a:srgbClr val="212121"/>
                </a:solidFill>
                <a:latin typeface="Calibri Light"/>
                <a:cs typeface="Calibri Light"/>
              </a:rPr>
              <a:t>and</a:t>
            </a:r>
            <a:r>
              <a:rPr sz="2133" spc="13" dirty="0">
                <a:solidFill>
                  <a:srgbClr val="212121"/>
                </a:solidFill>
                <a:latin typeface="Calibri Light"/>
                <a:cs typeface="Calibri Light"/>
              </a:rPr>
              <a:t> </a:t>
            </a:r>
            <a:r>
              <a:rPr sz="2133" spc="-7" dirty="0">
                <a:solidFill>
                  <a:srgbClr val="212121"/>
                </a:solidFill>
                <a:latin typeface="Calibri Light"/>
                <a:cs typeface="Calibri Light"/>
              </a:rPr>
              <a:t>vice </a:t>
            </a:r>
            <a:r>
              <a:rPr sz="2133" spc="-20" dirty="0">
                <a:solidFill>
                  <a:srgbClr val="212121"/>
                </a:solidFill>
                <a:latin typeface="Calibri Light"/>
                <a:cs typeface="Calibri Light"/>
              </a:rPr>
              <a:t>versa:</a:t>
            </a:r>
            <a:endParaRPr sz="2133">
              <a:latin typeface="Calibri Light"/>
              <a:cs typeface="Calibri Light"/>
            </a:endParaRPr>
          </a:p>
          <a:p>
            <a:pPr>
              <a:spcBef>
                <a:spcPts val="47"/>
              </a:spcBef>
            </a:pPr>
            <a:endParaRPr sz="1667">
              <a:latin typeface="Calibri Light"/>
              <a:cs typeface="Calibri Light"/>
            </a:endParaRPr>
          </a:p>
          <a:p>
            <a:pPr marL="613818" indent="-289553">
              <a:buAutoNum type="arabicPeriod"/>
              <a:tabLst>
                <a:tab pos="614663" algn="l"/>
              </a:tabLst>
            </a:pPr>
            <a:r>
              <a:rPr sz="2133" spc="-27" dirty="0">
                <a:solidFill>
                  <a:srgbClr val="212121"/>
                </a:solidFill>
                <a:latin typeface="Calibri Light"/>
                <a:cs typeface="Calibri Light"/>
              </a:rPr>
              <a:t>Browser’s</a:t>
            </a:r>
            <a:r>
              <a:rPr sz="2133" spc="7" dirty="0">
                <a:solidFill>
                  <a:srgbClr val="212121"/>
                </a:solidFill>
                <a:latin typeface="Calibri Light"/>
                <a:cs typeface="Calibri Light"/>
              </a:rPr>
              <a:t> </a:t>
            </a:r>
            <a:r>
              <a:rPr sz="2133" spc="-13" dirty="0">
                <a:solidFill>
                  <a:srgbClr val="212121"/>
                </a:solidFill>
                <a:latin typeface="Calibri Light"/>
                <a:cs typeface="Calibri Light"/>
              </a:rPr>
              <a:t>style</a:t>
            </a:r>
            <a:endParaRPr sz="2133">
              <a:latin typeface="Calibri Light"/>
              <a:cs typeface="Calibri Light"/>
            </a:endParaRPr>
          </a:p>
          <a:p>
            <a:pPr>
              <a:spcBef>
                <a:spcPts val="47"/>
              </a:spcBef>
              <a:buClr>
                <a:srgbClr val="212121"/>
              </a:buClr>
              <a:buFont typeface="Calibri Light"/>
              <a:buAutoNum type="arabicPeriod"/>
            </a:pPr>
            <a:endParaRPr sz="1667">
              <a:latin typeface="Calibri Light"/>
              <a:cs typeface="Calibri Light"/>
            </a:endParaRPr>
          </a:p>
          <a:p>
            <a:pPr marL="613818" indent="-289553">
              <a:buAutoNum type="arabicPeriod"/>
              <a:tabLst>
                <a:tab pos="614663" algn="l"/>
              </a:tabLst>
            </a:pPr>
            <a:r>
              <a:rPr sz="2133" spc="-13" dirty="0">
                <a:solidFill>
                  <a:srgbClr val="212121"/>
                </a:solidFill>
                <a:latin typeface="Calibri Light"/>
                <a:cs typeface="Calibri Light"/>
              </a:rPr>
              <a:t>Author’s</a:t>
            </a:r>
            <a:r>
              <a:rPr sz="2133" spc="-7" dirty="0">
                <a:solidFill>
                  <a:srgbClr val="212121"/>
                </a:solidFill>
                <a:latin typeface="Calibri Light"/>
                <a:cs typeface="Calibri Light"/>
              </a:rPr>
              <a:t> </a:t>
            </a:r>
            <a:r>
              <a:rPr sz="2133" spc="-13" dirty="0">
                <a:solidFill>
                  <a:srgbClr val="212121"/>
                </a:solidFill>
                <a:latin typeface="Calibri Light"/>
                <a:cs typeface="Calibri Light"/>
              </a:rPr>
              <a:t>style</a:t>
            </a:r>
            <a:endParaRPr sz="2133">
              <a:latin typeface="Calibri Light"/>
              <a:cs typeface="Calibri Light"/>
            </a:endParaRPr>
          </a:p>
          <a:p>
            <a:pPr>
              <a:spcBef>
                <a:spcPts val="47"/>
              </a:spcBef>
              <a:buClr>
                <a:srgbClr val="212121"/>
              </a:buClr>
              <a:buFont typeface="Calibri Light"/>
              <a:buAutoNum type="arabicPeriod"/>
            </a:pPr>
            <a:endParaRPr sz="1667">
              <a:latin typeface="Calibri Light"/>
              <a:cs typeface="Calibri Light"/>
            </a:endParaRPr>
          </a:p>
          <a:p>
            <a:pPr marL="613818" indent="-289553">
              <a:buAutoNum type="arabicPeriod"/>
              <a:tabLst>
                <a:tab pos="614663" algn="l"/>
              </a:tabLst>
            </a:pPr>
            <a:r>
              <a:rPr sz="2133" spc="-13" dirty="0">
                <a:solidFill>
                  <a:srgbClr val="212121"/>
                </a:solidFill>
                <a:latin typeface="Calibri Light"/>
                <a:cs typeface="Calibri Light"/>
              </a:rPr>
              <a:t>User’s</a:t>
            </a:r>
            <a:r>
              <a:rPr sz="2133" spc="-40" dirty="0">
                <a:solidFill>
                  <a:srgbClr val="212121"/>
                </a:solidFill>
                <a:latin typeface="Calibri Light"/>
                <a:cs typeface="Calibri Light"/>
              </a:rPr>
              <a:t> </a:t>
            </a:r>
            <a:r>
              <a:rPr sz="2133" spc="-13" dirty="0">
                <a:solidFill>
                  <a:srgbClr val="212121"/>
                </a:solidFill>
                <a:latin typeface="Calibri Light"/>
                <a:cs typeface="Calibri Light"/>
              </a:rPr>
              <a:t>style</a:t>
            </a:r>
            <a:endParaRPr sz="2133">
              <a:latin typeface="Calibri Light"/>
              <a:cs typeface="Calibri Light"/>
            </a:endParaRPr>
          </a:p>
          <a:p>
            <a:pPr>
              <a:spcBef>
                <a:spcPts val="47"/>
              </a:spcBef>
              <a:buClr>
                <a:srgbClr val="212121"/>
              </a:buClr>
              <a:buFont typeface="Calibri Light"/>
              <a:buAutoNum type="arabicPeriod"/>
            </a:pPr>
            <a:endParaRPr sz="1667">
              <a:latin typeface="Calibri Light"/>
              <a:cs typeface="Calibri Light"/>
            </a:endParaRPr>
          </a:p>
          <a:p>
            <a:pPr marL="613818" indent="-289553">
              <a:buAutoNum type="arabicPeriod"/>
              <a:tabLst>
                <a:tab pos="614663" algn="l"/>
              </a:tabLst>
            </a:pPr>
            <a:r>
              <a:rPr sz="2133" spc="-13" dirty="0">
                <a:solidFill>
                  <a:srgbClr val="212121"/>
                </a:solidFill>
                <a:latin typeface="Calibri Light"/>
                <a:cs typeface="Calibri Light"/>
              </a:rPr>
              <a:t>The</a:t>
            </a:r>
            <a:r>
              <a:rPr sz="2133" spc="13" dirty="0">
                <a:solidFill>
                  <a:srgbClr val="212121"/>
                </a:solidFill>
                <a:latin typeface="Calibri Light"/>
                <a:cs typeface="Calibri Light"/>
              </a:rPr>
              <a:t> </a:t>
            </a:r>
            <a:r>
              <a:rPr sz="2133" spc="-7" dirty="0">
                <a:solidFill>
                  <a:srgbClr val="212121"/>
                </a:solidFill>
                <a:latin typeface="Calibri Light"/>
                <a:cs typeface="Calibri Light"/>
              </a:rPr>
              <a:t>author's</a:t>
            </a:r>
            <a:r>
              <a:rPr sz="2133" spc="40" dirty="0">
                <a:solidFill>
                  <a:srgbClr val="212121"/>
                </a:solidFill>
                <a:latin typeface="Calibri Light"/>
                <a:cs typeface="Calibri Light"/>
              </a:rPr>
              <a:t> </a:t>
            </a:r>
            <a:r>
              <a:rPr sz="2133" spc="-13" dirty="0">
                <a:solidFill>
                  <a:srgbClr val="212121"/>
                </a:solidFill>
                <a:latin typeface="Calibri Light"/>
                <a:cs typeface="Calibri Light"/>
              </a:rPr>
              <a:t>style</a:t>
            </a:r>
            <a:r>
              <a:rPr sz="2133" spc="20" dirty="0">
                <a:solidFill>
                  <a:srgbClr val="212121"/>
                </a:solidFill>
                <a:latin typeface="Calibri Light"/>
                <a:cs typeface="Calibri Light"/>
              </a:rPr>
              <a:t> </a:t>
            </a:r>
            <a:r>
              <a:rPr sz="2133" spc="-7" dirty="0">
                <a:solidFill>
                  <a:srgbClr val="212121"/>
                </a:solidFill>
                <a:latin typeface="Calibri Light"/>
                <a:cs typeface="Calibri Light"/>
              </a:rPr>
              <a:t>adding</a:t>
            </a:r>
            <a:r>
              <a:rPr sz="2133" spc="13" dirty="0">
                <a:solidFill>
                  <a:srgbClr val="212121"/>
                </a:solidFill>
                <a:latin typeface="Calibri Light"/>
                <a:cs typeface="Calibri Light"/>
              </a:rPr>
              <a:t> </a:t>
            </a:r>
            <a:r>
              <a:rPr sz="2133" spc="-13" dirty="0">
                <a:solidFill>
                  <a:srgbClr val="212121"/>
                </a:solidFill>
                <a:latin typeface="Calibri Light"/>
                <a:cs typeface="Calibri Light"/>
              </a:rPr>
              <a:t>!Important</a:t>
            </a:r>
            <a:r>
              <a:rPr sz="2133" spc="53" dirty="0">
                <a:solidFill>
                  <a:srgbClr val="212121"/>
                </a:solidFill>
                <a:latin typeface="Calibri Light"/>
                <a:cs typeface="Calibri Light"/>
              </a:rPr>
              <a:t> </a:t>
            </a:r>
            <a:r>
              <a:rPr sz="2133" spc="-40" dirty="0">
                <a:solidFill>
                  <a:srgbClr val="212121"/>
                </a:solidFill>
                <a:latin typeface="Calibri Light"/>
                <a:cs typeface="Calibri Light"/>
              </a:rPr>
              <a:t>5.The</a:t>
            </a:r>
            <a:r>
              <a:rPr sz="2133" spc="20" dirty="0">
                <a:solidFill>
                  <a:srgbClr val="212121"/>
                </a:solidFill>
                <a:latin typeface="Calibri Light"/>
                <a:cs typeface="Calibri Light"/>
              </a:rPr>
              <a:t> </a:t>
            </a:r>
            <a:r>
              <a:rPr sz="2133" spc="-13" dirty="0">
                <a:solidFill>
                  <a:srgbClr val="212121"/>
                </a:solidFill>
                <a:latin typeface="Calibri Light"/>
                <a:cs typeface="Calibri Light"/>
              </a:rPr>
              <a:t>user’s</a:t>
            </a:r>
            <a:r>
              <a:rPr sz="2133" spc="13" dirty="0">
                <a:solidFill>
                  <a:srgbClr val="212121"/>
                </a:solidFill>
                <a:latin typeface="Calibri Light"/>
                <a:cs typeface="Calibri Light"/>
              </a:rPr>
              <a:t> </a:t>
            </a:r>
            <a:r>
              <a:rPr sz="2133" spc="-13" dirty="0">
                <a:solidFill>
                  <a:srgbClr val="212121"/>
                </a:solidFill>
                <a:latin typeface="Calibri Light"/>
                <a:cs typeface="Calibri Light"/>
              </a:rPr>
              <a:t>style</a:t>
            </a:r>
            <a:r>
              <a:rPr sz="2133" dirty="0">
                <a:solidFill>
                  <a:srgbClr val="212121"/>
                </a:solidFill>
                <a:latin typeface="Calibri Light"/>
                <a:cs typeface="Calibri Light"/>
              </a:rPr>
              <a:t> </a:t>
            </a:r>
            <a:r>
              <a:rPr sz="2133" spc="-7" dirty="0">
                <a:solidFill>
                  <a:srgbClr val="212121"/>
                </a:solidFill>
                <a:latin typeface="Calibri Light"/>
                <a:cs typeface="Calibri Light"/>
              </a:rPr>
              <a:t>adding</a:t>
            </a:r>
            <a:r>
              <a:rPr sz="2133" spc="33" dirty="0">
                <a:solidFill>
                  <a:srgbClr val="212121"/>
                </a:solidFill>
                <a:latin typeface="Calibri Light"/>
                <a:cs typeface="Calibri Light"/>
              </a:rPr>
              <a:t> </a:t>
            </a:r>
            <a:r>
              <a:rPr sz="2133" spc="-13" dirty="0">
                <a:solidFill>
                  <a:srgbClr val="212121"/>
                </a:solidFill>
                <a:latin typeface="Calibri Light"/>
                <a:cs typeface="Calibri Light"/>
              </a:rPr>
              <a:t>!Important</a:t>
            </a:r>
            <a:endParaRPr sz="2133">
              <a:latin typeface="Calibri Light"/>
              <a:cs typeface="Calibri Light"/>
            </a:endParaRPr>
          </a:p>
        </p:txBody>
      </p:sp>
      <p:sp>
        <p:nvSpPr>
          <p:cNvPr id="6" name="Rounded Rectangle 17">
            <a:extLst>
              <a:ext uri="{FF2B5EF4-FFF2-40B4-BE49-F238E27FC236}">
                <a16:creationId xmlns:a16="http://schemas.microsoft.com/office/drawing/2014/main" id="{ED631FD6-D25E-A9A4-9618-9EB4E70B21D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94EBC060-1C3F-62F3-2C73-3BD5C1075715}"/>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263077"/>
            <a:ext cx="6377093" cy="1372171"/>
          </a:xfrm>
          <a:prstGeom prst="rect">
            <a:avLst/>
          </a:prstGeom>
        </p:spPr>
        <p:txBody>
          <a:bodyPr vert="horz" wrap="square" lIns="0" tIns="17780" rIns="0" bIns="0" rtlCol="0">
            <a:spAutoFit/>
          </a:bodyPr>
          <a:lstStyle/>
          <a:p>
            <a:pPr marL="16933">
              <a:lnSpc>
                <a:spcPct val="100000"/>
              </a:lnSpc>
              <a:spcBef>
                <a:spcPts val="140"/>
              </a:spcBef>
            </a:pPr>
            <a:r>
              <a:rPr dirty="0"/>
              <a:t>A</a:t>
            </a:r>
            <a:r>
              <a:rPr spc="213" dirty="0"/>
              <a:t> </a:t>
            </a:r>
            <a:r>
              <a:rPr spc="47" dirty="0"/>
              <a:t>few</a:t>
            </a:r>
            <a:r>
              <a:rPr spc="207" dirty="0"/>
              <a:t> </a:t>
            </a:r>
            <a:r>
              <a:rPr spc="87" dirty="0"/>
              <a:t>examples</a:t>
            </a:r>
            <a:r>
              <a:rPr spc="180" dirty="0"/>
              <a:t> </a:t>
            </a:r>
            <a:r>
              <a:rPr spc="60" dirty="0"/>
              <a:t>of</a:t>
            </a:r>
            <a:r>
              <a:rPr spc="220" dirty="0"/>
              <a:t> </a:t>
            </a:r>
            <a:r>
              <a:rPr spc="80" dirty="0"/>
              <a:t>common</a:t>
            </a:r>
            <a:r>
              <a:rPr spc="193" dirty="0"/>
              <a:t> </a:t>
            </a:r>
            <a:r>
              <a:rPr spc="73" dirty="0"/>
              <a:t>CSS</a:t>
            </a:r>
            <a:r>
              <a:rPr spc="193" dirty="0"/>
              <a:t> </a:t>
            </a:r>
            <a:r>
              <a:rPr spc="93" dirty="0"/>
              <a:t>properties</a:t>
            </a:r>
          </a:p>
        </p:txBody>
      </p:sp>
      <p:pic>
        <p:nvPicPr>
          <p:cNvPr id="3" name="object 3"/>
          <p:cNvPicPr/>
          <p:nvPr/>
        </p:nvPicPr>
        <p:blipFill>
          <a:blip r:embed="rId2" cstate="print"/>
          <a:stretch>
            <a:fillRect/>
          </a:stretch>
        </p:blipFill>
        <p:spPr>
          <a:xfrm>
            <a:off x="479551" y="1174496"/>
            <a:ext cx="3962400" cy="5051552"/>
          </a:xfrm>
          <a:prstGeom prst="rect">
            <a:avLst/>
          </a:prstGeom>
        </p:spPr>
      </p:pic>
      <p:pic>
        <p:nvPicPr>
          <p:cNvPr id="4" name="object 4"/>
          <p:cNvPicPr/>
          <p:nvPr/>
        </p:nvPicPr>
        <p:blipFill>
          <a:blip r:embed="rId3" cstate="print"/>
          <a:stretch>
            <a:fillRect/>
          </a:stretch>
        </p:blipFill>
        <p:spPr>
          <a:xfrm>
            <a:off x="6701537" y="1174496"/>
            <a:ext cx="4094479" cy="5132832"/>
          </a:xfrm>
          <a:prstGeom prst="rect">
            <a:avLst/>
          </a:prstGeom>
        </p:spPr>
      </p:pic>
      <p:sp>
        <p:nvSpPr>
          <p:cNvPr id="7" name="Rounded Rectangle 17">
            <a:extLst>
              <a:ext uri="{FF2B5EF4-FFF2-40B4-BE49-F238E27FC236}">
                <a16:creationId xmlns:a16="http://schemas.microsoft.com/office/drawing/2014/main" id="{2421B667-3A37-A384-5E9B-DF3DD70EC11E}"/>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08BEE9C1-A84A-762E-CA1A-52017EB7446C}"/>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67" y="690125"/>
            <a:ext cx="4518065" cy="695062"/>
          </a:xfrm>
          <a:prstGeom prst="rect">
            <a:avLst/>
          </a:prstGeom>
        </p:spPr>
        <p:txBody>
          <a:bodyPr vert="horz" wrap="square" lIns="0" tIns="17780" rIns="0" bIns="0" rtlCol="0">
            <a:spAutoFit/>
          </a:bodyPr>
          <a:lstStyle/>
          <a:p>
            <a:pPr marL="16933">
              <a:lnSpc>
                <a:spcPct val="100000"/>
              </a:lnSpc>
              <a:spcBef>
                <a:spcPts val="140"/>
              </a:spcBef>
            </a:pPr>
            <a:r>
              <a:rPr spc="73" dirty="0"/>
              <a:t>Reset</a:t>
            </a:r>
            <a:r>
              <a:rPr spc="200" dirty="0"/>
              <a:t> </a:t>
            </a:r>
            <a:r>
              <a:rPr dirty="0"/>
              <a:t>|</a:t>
            </a:r>
            <a:r>
              <a:rPr spc="207" dirty="0"/>
              <a:t> </a:t>
            </a:r>
            <a:r>
              <a:rPr spc="87" dirty="0"/>
              <a:t>Normalize</a:t>
            </a:r>
          </a:p>
        </p:txBody>
      </p:sp>
      <p:sp>
        <p:nvSpPr>
          <p:cNvPr id="3" name="object 3"/>
          <p:cNvSpPr txBox="1"/>
          <p:nvPr/>
        </p:nvSpPr>
        <p:spPr>
          <a:xfrm>
            <a:off x="459367" y="1738377"/>
            <a:ext cx="5279813" cy="3527504"/>
          </a:xfrm>
          <a:prstGeom prst="rect">
            <a:avLst/>
          </a:prstGeom>
        </p:spPr>
        <p:txBody>
          <a:bodyPr vert="horz" wrap="square" lIns="0" tIns="38100" rIns="0" bIns="0" rtlCol="0">
            <a:spAutoFit/>
          </a:bodyPr>
          <a:lstStyle/>
          <a:p>
            <a:pPr marL="16933" marR="6773">
              <a:lnSpc>
                <a:spcPts val="2133"/>
              </a:lnSpc>
              <a:spcBef>
                <a:spcPts val="300"/>
              </a:spcBef>
            </a:pPr>
            <a:r>
              <a:rPr sz="1867" dirty="0">
                <a:solidFill>
                  <a:srgbClr val="3E3E3E"/>
                </a:solidFill>
                <a:latin typeface="Calibri Light"/>
                <a:cs typeface="Calibri Light"/>
              </a:rPr>
              <a:t>The </a:t>
            </a:r>
            <a:r>
              <a:rPr sz="1867" spc="-7" dirty="0">
                <a:solidFill>
                  <a:srgbClr val="3E3E3E"/>
                </a:solidFill>
                <a:latin typeface="Calibri Light"/>
                <a:cs typeface="Calibri Light"/>
              </a:rPr>
              <a:t>goal of </a:t>
            </a:r>
            <a:r>
              <a:rPr sz="1867" dirty="0">
                <a:solidFill>
                  <a:srgbClr val="3E3E3E"/>
                </a:solidFill>
                <a:latin typeface="Calibri Light"/>
                <a:cs typeface="Calibri Light"/>
              </a:rPr>
              <a:t>a </a:t>
            </a:r>
            <a:r>
              <a:rPr sz="1867" spc="-13" dirty="0">
                <a:solidFill>
                  <a:srgbClr val="3E3E3E"/>
                </a:solidFill>
                <a:latin typeface="Calibri Light"/>
                <a:cs typeface="Calibri Light"/>
              </a:rPr>
              <a:t>reset </a:t>
            </a:r>
            <a:r>
              <a:rPr sz="1867" spc="-7" dirty="0">
                <a:solidFill>
                  <a:srgbClr val="3E3E3E"/>
                </a:solidFill>
                <a:latin typeface="Calibri Light"/>
                <a:cs typeface="Calibri Light"/>
              </a:rPr>
              <a:t>stylesheet </a:t>
            </a:r>
            <a:r>
              <a:rPr sz="1867" dirty="0">
                <a:solidFill>
                  <a:srgbClr val="3E3E3E"/>
                </a:solidFill>
                <a:latin typeface="Calibri Light"/>
                <a:cs typeface="Calibri Light"/>
              </a:rPr>
              <a:t>is </a:t>
            </a:r>
            <a:r>
              <a:rPr sz="1867" spc="-13" dirty="0">
                <a:solidFill>
                  <a:srgbClr val="3E3E3E"/>
                </a:solidFill>
                <a:latin typeface="Calibri Light"/>
                <a:cs typeface="Calibri Light"/>
              </a:rPr>
              <a:t>to </a:t>
            </a:r>
            <a:r>
              <a:rPr sz="1867" spc="-7" dirty="0">
                <a:solidFill>
                  <a:srgbClr val="006CBE"/>
                </a:solidFill>
                <a:latin typeface="Calibri Light"/>
                <a:cs typeface="Calibri Light"/>
              </a:rPr>
              <a:t>reduce </a:t>
            </a:r>
            <a:r>
              <a:rPr sz="1867" spc="-13" dirty="0">
                <a:solidFill>
                  <a:srgbClr val="006CBE"/>
                </a:solidFill>
                <a:latin typeface="Calibri Light"/>
                <a:cs typeface="Calibri Light"/>
              </a:rPr>
              <a:t>browser </a:t>
            </a:r>
            <a:r>
              <a:rPr sz="1867" spc="-7" dirty="0">
                <a:solidFill>
                  <a:srgbClr val="006CBE"/>
                </a:solidFill>
                <a:latin typeface="Calibri Light"/>
                <a:cs typeface="Calibri Light"/>
              </a:rPr>
              <a:t> inconsistencies</a:t>
            </a:r>
            <a:r>
              <a:rPr sz="1867" spc="-53" dirty="0">
                <a:solidFill>
                  <a:srgbClr val="006CBE"/>
                </a:solidFill>
                <a:latin typeface="Calibri Light"/>
                <a:cs typeface="Calibri Light"/>
              </a:rPr>
              <a:t> </a:t>
            </a:r>
            <a:r>
              <a:rPr sz="1867" dirty="0">
                <a:solidFill>
                  <a:srgbClr val="3E3E3E"/>
                </a:solidFill>
                <a:latin typeface="Calibri Light"/>
                <a:cs typeface="Calibri Light"/>
              </a:rPr>
              <a:t>in</a:t>
            </a:r>
            <a:r>
              <a:rPr sz="1867" spc="-20" dirty="0">
                <a:solidFill>
                  <a:srgbClr val="3E3E3E"/>
                </a:solidFill>
                <a:latin typeface="Calibri Light"/>
                <a:cs typeface="Calibri Light"/>
              </a:rPr>
              <a:t> </a:t>
            </a:r>
            <a:r>
              <a:rPr sz="1867" spc="-7" dirty="0">
                <a:solidFill>
                  <a:srgbClr val="3E3E3E"/>
                </a:solidFill>
                <a:latin typeface="Calibri Light"/>
                <a:cs typeface="Calibri Light"/>
              </a:rPr>
              <a:t>default</a:t>
            </a:r>
            <a:r>
              <a:rPr sz="1867" spc="-27" dirty="0">
                <a:solidFill>
                  <a:srgbClr val="3E3E3E"/>
                </a:solidFill>
                <a:latin typeface="Calibri Light"/>
                <a:cs typeface="Calibri Light"/>
              </a:rPr>
              <a:t> </a:t>
            </a:r>
            <a:r>
              <a:rPr sz="1867" dirty="0">
                <a:solidFill>
                  <a:srgbClr val="3E3E3E"/>
                </a:solidFill>
                <a:latin typeface="Calibri Light"/>
                <a:cs typeface="Calibri Light"/>
              </a:rPr>
              <a:t>line</a:t>
            </a:r>
            <a:r>
              <a:rPr sz="1867" spc="-27" dirty="0">
                <a:solidFill>
                  <a:srgbClr val="3E3E3E"/>
                </a:solidFill>
                <a:latin typeface="Calibri Light"/>
                <a:cs typeface="Calibri Light"/>
              </a:rPr>
              <a:t> </a:t>
            </a:r>
            <a:r>
              <a:rPr sz="1867" spc="-7" dirty="0">
                <a:solidFill>
                  <a:srgbClr val="3E3E3E"/>
                </a:solidFill>
                <a:latin typeface="Calibri Light"/>
                <a:cs typeface="Calibri Light"/>
              </a:rPr>
              <a:t>heights,</a:t>
            </a:r>
            <a:r>
              <a:rPr sz="1867" spc="-53" dirty="0">
                <a:solidFill>
                  <a:srgbClr val="3E3E3E"/>
                </a:solidFill>
                <a:latin typeface="Calibri Light"/>
                <a:cs typeface="Calibri Light"/>
              </a:rPr>
              <a:t> </a:t>
            </a:r>
            <a:r>
              <a:rPr sz="1867" spc="-7" dirty="0">
                <a:solidFill>
                  <a:srgbClr val="3E3E3E"/>
                </a:solidFill>
                <a:latin typeface="Calibri Light"/>
                <a:cs typeface="Calibri Light"/>
              </a:rPr>
              <a:t>margins</a:t>
            </a:r>
            <a:r>
              <a:rPr sz="1867" dirty="0">
                <a:solidFill>
                  <a:srgbClr val="3E3E3E"/>
                </a:solidFill>
                <a:latin typeface="Calibri Light"/>
                <a:cs typeface="Calibri Light"/>
              </a:rPr>
              <a:t> and</a:t>
            </a:r>
            <a:r>
              <a:rPr sz="1867" spc="-27" dirty="0">
                <a:solidFill>
                  <a:srgbClr val="3E3E3E"/>
                </a:solidFill>
                <a:latin typeface="Calibri Light"/>
                <a:cs typeface="Calibri Light"/>
              </a:rPr>
              <a:t> </a:t>
            </a:r>
            <a:r>
              <a:rPr sz="1867" spc="-20" dirty="0">
                <a:solidFill>
                  <a:srgbClr val="3E3E3E"/>
                </a:solidFill>
                <a:latin typeface="Calibri Light"/>
                <a:cs typeface="Calibri Light"/>
              </a:rPr>
              <a:t>font </a:t>
            </a:r>
            <a:r>
              <a:rPr sz="1867" spc="-400" dirty="0">
                <a:solidFill>
                  <a:srgbClr val="3E3E3E"/>
                </a:solidFill>
                <a:latin typeface="Calibri Light"/>
                <a:cs typeface="Calibri Light"/>
              </a:rPr>
              <a:t> </a:t>
            </a:r>
            <a:r>
              <a:rPr sz="1867" spc="-13" dirty="0">
                <a:solidFill>
                  <a:srgbClr val="3E3E3E"/>
                </a:solidFill>
                <a:latin typeface="Calibri Light"/>
                <a:cs typeface="Calibri Light"/>
              </a:rPr>
              <a:t>sizes</a:t>
            </a:r>
            <a:r>
              <a:rPr sz="1867" spc="-33" dirty="0">
                <a:solidFill>
                  <a:srgbClr val="3E3E3E"/>
                </a:solidFill>
                <a:latin typeface="Calibri Light"/>
                <a:cs typeface="Calibri Light"/>
              </a:rPr>
              <a:t> </a:t>
            </a:r>
            <a:r>
              <a:rPr sz="1867" spc="-7" dirty="0">
                <a:solidFill>
                  <a:srgbClr val="3E3E3E"/>
                </a:solidFill>
                <a:latin typeface="Calibri Light"/>
                <a:cs typeface="Calibri Light"/>
              </a:rPr>
              <a:t>of</a:t>
            </a:r>
            <a:r>
              <a:rPr sz="1867" spc="-27" dirty="0">
                <a:solidFill>
                  <a:srgbClr val="3E3E3E"/>
                </a:solidFill>
                <a:latin typeface="Calibri Light"/>
                <a:cs typeface="Calibri Light"/>
              </a:rPr>
              <a:t> </a:t>
            </a:r>
            <a:r>
              <a:rPr sz="1867" dirty="0">
                <a:solidFill>
                  <a:srgbClr val="3E3E3E"/>
                </a:solidFill>
                <a:latin typeface="Calibri Light"/>
                <a:cs typeface="Calibri Light"/>
              </a:rPr>
              <a:t>headings,</a:t>
            </a:r>
            <a:r>
              <a:rPr sz="1867" spc="-53" dirty="0">
                <a:solidFill>
                  <a:srgbClr val="3E3E3E"/>
                </a:solidFill>
                <a:latin typeface="Calibri Light"/>
                <a:cs typeface="Calibri Light"/>
              </a:rPr>
              <a:t> </a:t>
            </a:r>
            <a:r>
              <a:rPr sz="1867" dirty="0">
                <a:solidFill>
                  <a:srgbClr val="3E3E3E"/>
                </a:solidFill>
                <a:latin typeface="Calibri Light"/>
                <a:cs typeface="Calibri Light"/>
              </a:rPr>
              <a:t>and</a:t>
            </a:r>
            <a:r>
              <a:rPr sz="1867" spc="-20" dirty="0">
                <a:solidFill>
                  <a:srgbClr val="3E3E3E"/>
                </a:solidFill>
                <a:latin typeface="Calibri Light"/>
                <a:cs typeface="Calibri Light"/>
              </a:rPr>
              <a:t> </a:t>
            </a:r>
            <a:r>
              <a:rPr sz="1867" dirty="0">
                <a:solidFill>
                  <a:srgbClr val="3E3E3E"/>
                </a:solidFill>
                <a:latin typeface="Calibri Light"/>
                <a:cs typeface="Calibri Light"/>
              </a:rPr>
              <a:t>so</a:t>
            </a:r>
            <a:r>
              <a:rPr sz="1867" spc="-27" dirty="0">
                <a:solidFill>
                  <a:srgbClr val="3E3E3E"/>
                </a:solidFill>
                <a:latin typeface="Calibri Light"/>
                <a:cs typeface="Calibri Light"/>
              </a:rPr>
              <a:t> </a:t>
            </a:r>
            <a:r>
              <a:rPr sz="1867" spc="-7" dirty="0">
                <a:solidFill>
                  <a:srgbClr val="3E3E3E"/>
                </a:solidFill>
                <a:latin typeface="Calibri Light"/>
                <a:cs typeface="Calibri Light"/>
              </a:rPr>
              <a:t>on</a:t>
            </a:r>
            <a:endParaRPr sz="1867">
              <a:latin typeface="Calibri Light"/>
              <a:cs typeface="Calibri Light"/>
            </a:endParaRPr>
          </a:p>
          <a:p>
            <a:pPr marL="16933">
              <a:spcBef>
                <a:spcPts val="633"/>
              </a:spcBef>
            </a:pPr>
            <a:r>
              <a:rPr sz="1867" u="sng" spc="-13" dirty="0">
                <a:solidFill>
                  <a:srgbClr val="76CDD7"/>
                </a:solidFill>
                <a:uFill>
                  <a:solidFill>
                    <a:srgbClr val="76CDD7"/>
                  </a:solidFill>
                </a:uFill>
                <a:latin typeface="Calibri Light"/>
                <a:cs typeface="Calibri Light"/>
                <a:hlinkClick r:id="rId2"/>
              </a:rPr>
              <a:t>https://meyerweb.com/eric/tools/css/reset/</a:t>
            </a:r>
            <a:r>
              <a:rPr sz="1867" u="sng" spc="-7" dirty="0">
                <a:solidFill>
                  <a:srgbClr val="76CDD7"/>
                </a:solidFill>
                <a:uFill>
                  <a:solidFill>
                    <a:srgbClr val="76CDD7"/>
                  </a:solidFill>
                </a:uFill>
                <a:latin typeface="Calibri Light"/>
                <a:cs typeface="Calibri Light"/>
                <a:hlinkClick r:id="rId2"/>
              </a:rPr>
              <a:t> </a:t>
            </a:r>
            <a:endParaRPr sz="1867">
              <a:latin typeface="Calibri Light"/>
              <a:cs typeface="Calibri Light"/>
            </a:endParaRPr>
          </a:p>
          <a:p>
            <a:pPr marL="16933" marR="1532428">
              <a:lnSpc>
                <a:spcPts val="2133"/>
              </a:lnSpc>
              <a:spcBef>
                <a:spcPts val="853"/>
              </a:spcBef>
            </a:pPr>
            <a:r>
              <a:rPr sz="1867" u="sng" spc="-7" dirty="0">
                <a:solidFill>
                  <a:srgbClr val="76CDD7"/>
                </a:solidFill>
                <a:uFill>
                  <a:solidFill>
                    <a:srgbClr val="76CDD7"/>
                  </a:solidFill>
                </a:uFill>
                <a:latin typeface="Calibri Light"/>
                <a:cs typeface="Calibri Light"/>
                <a:hlinkClick r:id="rId3"/>
              </a:rPr>
              <a:t>https://github.com/murtaugh/HTML5- </a:t>
            </a:r>
            <a:r>
              <a:rPr sz="1867" dirty="0">
                <a:solidFill>
                  <a:srgbClr val="76CDD7"/>
                </a:solidFill>
                <a:latin typeface="Calibri Light"/>
                <a:cs typeface="Calibri Light"/>
                <a:hlinkClick r:id="rId3"/>
              </a:rPr>
              <a:t> </a:t>
            </a:r>
            <a:r>
              <a:rPr sz="1867" u="sng" spc="-13" dirty="0">
                <a:solidFill>
                  <a:srgbClr val="76CDD7"/>
                </a:solidFill>
                <a:uFill>
                  <a:solidFill>
                    <a:srgbClr val="76CDD7"/>
                  </a:solidFill>
                </a:uFill>
                <a:latin typeface="Calibri Light"/>
                <a:cs typeface="Calibri Light"/>
                <a:hlinkClick r:id="rId3"/>
              </a:rPr>
              <a:t>Reset/blob/master/assets/css/reset.css</a:t>
            </a:r>
            <a:endParaRPr sz="1867">
              <a:latin typeface="Calibri Light"/>
              <a:cs typeface="Calibri Light"/>
            </a:endParaRPr>
          </a:p>
          <a:p>
            <a:pPr>
              <a:lnSpc>
                <a:spcPct val="100000"/>
              </a:lnSpc>
            </a:pPr>
            <a:endParaRPr sz="1867">
              <a:latin typeface="Calibri Light"/>
              <a:cs typeface="Calibri Light"/>
            </a:endParaRPr>
          </a:p>
          <a:p>
            <a:pPr marL="16933" marR="26246">
              <a:lnSpc>
                <a:spcPct val="95400"/>
              </a:lnSpc>
              <a:spcBef>
                <a:spcPts val="1400"/>
              </a:spcBef>
            </a:pPr>
            <a:r>
              <a:rPr sz="1867" spc="-7" dirty="0">
                <a:solidFill>
                  <a:srgbClr val="3E3E3E"/>
                </a:solidFill>
                <a:latin typeface="Calibri Light"/>
                <a:cs typeface="Calibri Light"/>
              </a:rPr>
              <a:t>Normalize.css </a:t>
            </a:r>
            <a:r>
              <a:rPr sz="1867" spc="-13" dirty="0">
                <a:solidFill>
                  <a:srgbClr val="3E3E3E"/>
                </a:solidFill>
                <a:latin typeface="Calibri Light"/>
                <a:cs typeface="Calibri Light"/>
              </a:rPr>
              <a:t>makes browsers render </a:t>
            </a:r>
            <a:r>
              <a:rPr sz="1867" dirty="0">
                <a:solidFill>
                  <a:srgbClr val="3E3E3E"/>
                </a:solidFill>
                <a:latin typeface="Calibri Light"/>
                <a:cs typeface="Calibri Light"/>
              </a:rPr>
              <a:t>all </a:t>
            </a:r>
            <a:r>
              <a:rPr sz="1867" spc="-7" dirty="0">
                <a:solidFill>
                  <a:srgbClr val="3E3E3E"/>
                </a:solidFill>
                <a:latin typeface="Calibri Light"/>
                <a:cs typeface="Calibri Light"/>
              </a:rPr>
              <a:t>elements </a:t>
            </a:r>
            <a:r>
              <a:rPr sz="1867" dirty="0">
                <a:solidFill>
                  <a:srgbClr val="3E3E3E"/>
                </a:solidFill>
                <a:latin typeface="Calibri Light"/>
                <a:cs typeface="Calibri Light"/>
              </a:rPr>
              <a:t> </a:t>
            </a:r>
            <a:r>
              <a:rPr sz="1867" spc="-13" dirty="0">
                <a:solidFill>
                  <a:srgbClr val="3E3E3E"/>
                </a:solidFill>
                <a:latin typeface="Calibri Light"/>
                <a:cs typeface="Calibri Light"/>
              </a:rPr>
              <a:t>more consistently </a:t>
            </a:r>
            <a:r>
              <a:rPr sz="1867" dirty="0">
                <a:solidFill>
                  <a:srgbClr val="3E3E3E"/>
                </a:solidFill>
                <a:latin typeface="Calibri Light"/>
                <a:cs typeface="Calibri Light"/>
              </a:rPr>
              <a:t>and in line </a:t>
            </a:r>
            <a:r>
              <a:rPr sz="1867" spc="-7" dirty="0">
                <a:solidFill>
                  <a:srgbClr val="3E3E3E"/>
                </a:solidFill>
                <a:latin typeface="Calibri Light"/>
                <a:cs typeface="Calibri Light"/>
              </a:rPr>
              <a:t>with </a:t>
            </a:r>
            <a:r>
              <a:rPr sz="1867" dirty="0">
                <a:solidFill>
                  <a:srgbClr val="3E3E3E"/>
                </a:solidFill>
                <a:latin typeface="Calibri Light"/>
                <a:cs typeface="Calibri Light"/>
              </a:rPr>
              <a:t>modern </a:t>
            </a:r>
            <a:r>
              <a:rPr sz="1867" spc="-13" dirty="0">
                <a:solidFill>
                  <a:srgbClr val="3E3E3E"/>
                </a:solidFill>
                <a:latin typeface="Calibri Light"/>
                <a:cs typeface="Calibri Light"/>
              </a:rPr>
              <a:t>standards. </a:t>
            </a:r>
            <a:r>
              <a:rPr sz="1867" dirty="0">
                <a:solidFill>
                  <a:srgbClr val="3E3E3E"/>
                </a:solidFill>
                <a:latin typeface="Calibri Light"/>
                <a:cs typeface="Calibri Light"/>
              </a:rPr>
              <a:t>It </a:t>
            </a:r>
            <a:r>
              <a:rPr sz="1867" spc="-407" dirty="0">
                <a:solidFill>
                  <a:srgbClr val="3E3E3E"/>
                </a:solidFill>
                <a:latin typeface="Calibri Light"/>
                <a:cs typeface="Calibri Light"/>
              </a:rPr>
              <a:t> </a:t>
            </a:r>
            <a:r>
              <a:rPr sz="1867" spc="-7" dirty="0">
                <a:solidFill>
                  <a:srgbClr val="3E3E3E"/>
                </a:solidFill>
                <a:latin typeface="Calibri Light"/>
                <a:cs typeface="Calibri Light"/>
              </a:rPr>
              <a:t>precisely</a:t>
            </a:r>
            <a:r>
              <a:rPr sz="1867" spc="-33" dirty="0">
                <a:solidFill>
                  <a:srgbClr val="3E3E3E"/>
                </a:solidFill>
                <a:latin typeface="Calibri Light"/>
                <a:cs typeface="Calibri Light"/>
              </a:rPr>
              <a:t> </a:t>
            </a:r>
            <a:r>
              <a:rPr sz="1867" spc="-20" dirty="0">
                <a:solidFill>
                  <a:srgbClr val="3E3E3E"/>
                </a:solidFill>
                <a:latin typeface="Calibri Light"/>
                <a:cs typeface="Calibri Light"/>
              </a:rPr>
              <a:t>targets</a:t>
            </a:r>
            <a:r>
              <a:rPr sz="1867" spc="20" dirty="0">
                <a:solidFill>
                  <a:srgbClr val="3E3E3E"/>
                </a:solidFill>
                <a:latin typeface="Calibri Light"/>
                <a:cs typeface="Calibri Light"/>
              </a:rPr>
              <a:t> </a:t>
            </a:r>
            <a:r>
              <a:rPr sz="1867" spc="-7" dirty="0">
                <a:solidFill>
                  <a:srgbClr val="3E3E3E"/>
                </a:solidFill>
                <a:latin typeface="Calibri Light"/>
                <a:cs typeface="Calibri Light"/>
              </a:rPr>
              <a:t>only</a:t>
            </a:r>
            <a:r>
              <a:rPr sz="1867" spc="-33" dirty="0">
                <a:solidFill>
                  <a:srgbClr val="3E3E3E"/>
                </a:solidFill>
                <a:latin typeface="Calibri Light"/>
                <a:cs typeface="Calibri Light"/>
              </a:rPr>
              <a:t> </a:t>
            </a:r>
            <a:r>
              <a:rPr sz="1867" spc="-7" dirty="0">
                <a:solidFill>
                  <a:srgbClr val="3E3E3E"/>
                </a:solidFill>
                <a:latin typeface="Calibri Light"/>
                <a:cs typeface="Calibri Light"/>
              </a:rPr>
              <a:t>the</a:t>
            </a:r>
            <a:r>
              <a:rPr sz="1867" dirty="0">
                <a:solidFill>
                  <a:srgbClr val="3E3E3E"/>
                </a:solidFill>
                <a:latin typeface="Calibri Light"/>
                <a:cs typeface="Calibri Light"/>
              </a:rPr>
              <a:t> </a:t>
            </a:r>
            <a:r>
              <a:rPr sz="1867" spc="-7" dirty="0">
                <a:solidFill>
                  <a:srgbClr val="3E3E3E"/>
                </a:solidFill>
                <a:latin typeface="Calibri Light"/>
                <a:cs typeface="Calibri Light"/>
              </a:rPr>
              <a:t>styles</a:t>
            </a:r>
            <a:r>
              <a:rPr sz="1867" spc="-40" dirty="0">
                <a:solidFill>
                  <a:srgbClr val="3E3E3E"/>
                </a:solidFill>
                <a:latin typeface="Calibri Light"/>
                <a:cs typeface="Calibri Light"/>
              </a:rPr>
              <a:t> </a:t>
            </a:r>
            <a:r>
              <a:rPr sz="1867" spc="-7" dirty="0">
                <a:solidFill>
                  <a:srgbClr val="3E3E3E"/>
                </a:solidFill>
                <a:latin typeface="Calibri Light"/>
                <a:cs typeface="Calibri Light"/>
              </a:rPr>
              <a:t>that</a:t>
            </a:r>
            <a:r>
              <a:rPr sz="1867" spc="-13" dirty="0">
                <a:solidFill>
                  <a:srgbClr val="3E3E3E"/>
                </a:solidFill>
                <a:latin typeface="Calibri Light"/>
                <a:cs typeface="Calibri Light"/>
              </a:rPr>
              <a:t> </a:t>
            </a:r>
            <a:r>
              <a:rPr sz="1867" dirty="0">
                <a:solidFill>
                  <a:srgbClr val="3E3E3E"/>
                </a:solidFill>
                <a:latin typeface="Calibri Light"/>
                <a:cs typeface="Calibri Light"/>
              </a:rPr>
              <a:t>need</a:t>
            </a:r>
            <a:r>
              <a:rPr sz="1867" spc="-40" dirty="0">
                <a:solidFill>
                  <a:srgbClr val="3E3E3E"/>
                </a:solidFill>
                <a:latin typeface="Calibri Light"/>
                <a:cs typeface="Calibri Light"/>
              </a:rPr>
              <a:t> </a:t>
            </a:r>
            <a:r>
              <a:rPr sz="1867" dirty="0">
                <a:solidFill>
                  <a:srgbClr val="3E3E3E"/>
                </a:solidFill>
                <a:latin typeface="Calibri Light"/>
                <a:cs typeface="Calibri Light"/>
              </a:rPr>
              <a:t>normalizing.</a:t>
            </a:r>
            <a:endParaRPr sz="1867">
              <a:latin typeface="Calibri Light"/>
              <a:cs typeface="Calibri Light"/>
            </a:endParaRPr>
          </a:p>
          <a:p>
            <a:pPr marL="16933">
              <a:spcBef>
                <a:spcPts val="687"/>
              </a:spcBef>
            </a:pPr>
            <a:r>
              <a:rPr sz="1867" u="sng" spc="-7" dirty="0">
                <a:solidFill>
                  <a:srgbClr val="76CDD7"/>
                </a:solidFill>
                <a:uFill>
                  <a:solidFill>
                    <a:srgbClr val="76CDD7"/>
                  </a:solidFill>
                </a:uFill>
                <a:latin typeface="Calibri Light"/>
                <a:cs typeface="Calibri Light"/>
                <a:hlinkClick r:id="rId4"/>
              </a:rPr>
              <a:t>http://necolas.github.io/normalize.css/</a:t>
            </a:r>
            <a:endParaRPr sz="1867">
              <a:latin typeface="Calibri Light"/>
              <a:cs typeface="Calibri Light"/>
            </a:endParaRPr>
          </a:p>
        </p:txBody>
      </p:sp>
      <p:pic>
        <p:nvPicPr>
          <p:cNvPr id="4" name="object 4"/>
          <p:cNvPicPr/>
          <p:nvPr/>
        </p:nvPicPr>
        <p:blipFill>
          <a:blip r:embed="rId5" cstate="print"/>
          <a:stretch>
            <a:fillRect/>
          </a:stretch>
        </p:blipFill>
        <p:spPr>
          <a:xfrm>
            <a:off x="6555231" y="1438655"/>
            <a:ext cx="5006847" cy="4531360"/>
          </a:xfrm>
          <a:prstGeom prst="rect">
            <a:avLst/>
          </a:prstGeom>
        </p:spPr>
      </p:pic>
      <p:sp>
        <p:nvSpPr>
          <p:cNvPr id="7" name="Rounded Rectangle 17">
            <a:extLst>
              <a:ext uri="{FF2B5EF4-FFF2-40B4-BE49-F238E27FC236}">
                <a16:creationId xmlns:a16="http://schemas.microsoft.com/office/drawing/2014/main" id="{944A5C90-1E17-0C66-6775-F067C813784C}"/>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4E8F1CEF-C0D4-F76D-5581-850AD249C523}"/>
              </a:ext>
            </a:extLst>
          </p:cNvPr>
          <p:cNvPicPr>
            <a:picLocks noChangeAspect="1" noChangeArrowheads="1"/>
          </p:cNvPicPr>
          <p:nvPr/>
        </p:nvPicPr>
        <p:blipFill>
          <a:blip r:embed="rId6"/>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3055" y="971295"/>
            <a:ext cx="7477759" cy="2794000"/>
          </a:xfrm>
          <a:prstGeom prst="rect">
            <a:avLst/>
          </a:prstGeom>
        </p:spPr>
      </p:pic>
      <p:sp>
        <p:nvSpPr>
          <p:cNvPr id="3" name="object 3"/>
          <p:cNvSpPr txBox="1">
            <a:spLocks noGrp="1"/>
          </p:cNvSpPr>
          <p:nvPr>
            <p:ph type="title"/>
          </p:nvPr>
        </p:nvSpPr>
        <p:spPr>
          <a:xfrm>
            <a:off x="485817" y="600076"/>
            <a:ext cx="3009816" cy="695062"/>
          </a:xfrm>
          <a:prstGeom prst="rect">
            <a:avLst/>
          </a:prstGeom>
        </p:spPr>
        <p:txBody>
          <a:bodyPr vert="horz" wrap="square" lIns="0" tIns="17780" rIns="0" bIns="0" rtlCol="0">
            <a:spAutoFit/>
          </a:bodyPr>
          <a:lstStyle/>
          <a:p>
            <a:pPr marL="16933">
              <a:lnSpc>
                <a:spcPct val="100000"/>
              </a:lnSpc>
              <a:spcBef>
                <a:spcPts val="140"/>
              </a:spcBef>
            </a:pPr>
            <a:r>
              <a:rPr spc="113" dirty="0"/>
              <a:t>C</a:t>
            </a:r>
            <a:r>
              <a:rPr spc="120" dirty="0"/>
              <a:t>ol</a:t>
            </a:r>
            <a:r>
              <a:rPr spc="100" dirty="0"/>
              <a:t>o</a:t>
            </a:r>
            <a:r>
              <a:rPr spc="47" dirty="0"/>
              <a:t>r</a:t>
            </a:r>
            <a:r>
              <a:rPr dirty="0"/>
              <a:t>s</a:t>
            </a:r>
          </a:p>
        </p:txBody>
      </p:sp>
      <p:graphicFrame>
        <p:nvGraphicFramePr>
          <p:cNvPr id="4" name="object 4"/>
          <p:cNvGraphicFramePr>
            <a:graphicFrameLocks noGrp="1"/>
          </p:cNvGraphicFramePr>
          <p:nvPr/>
        </p:nvGraphicFramePr>
        <p:xfrm>
          <a:off x="2667168" y="3872144"/>
          <a:ext cx="6841913" cy="2092940"/>
        </p:xfrm>
        <a:graphic>
          <a:graphicData uri="http://schemas.openxmlformats.org/drawingml/2006/table">
            <a:tbl>
              <a:tblPr firstRow="1" bandRow="1">
                <a:tableStyleId>{2D5ABB26-0587-4C30-8999-92F81FD0307C}</a:tableStyleId>
              </a:tblPr>
              <a:tblGrid>
                <a:gridCol w="910167">
                  <a:extLst>
                    <a:ext uri="{9D8B030D-6E8A-4147-A177-3AD203B41FA5}">
                      <a16:colId xmlns:a16="http://schemas.microsoft.com/office/drawing/2014/main" val="20000"/>
                    </a:ext>
                  </a:extLst>
                </a:gridCol>
                <a:gridCol w="1154853">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3191933">
                  <a:extLst>
                    <a:ext uri="{9D8B030D-6E8A-4147-A177-3AD203B41FA5}">
                      <a16:colId xmlns:a16="http://schemas.microsoft.com/office/drawing/2014/main" val="20003"/>
                    </a:ext>
                  </a:extLst>
                </a:gridCol>
              </a:tblGrid>
              <a:tr h="494453">
                <a:tc>
                  <a:txBody>
                    <a:bodyPr/>
                    <a:lstStyle/>
                    <a:p>
                      <a:pPr marL="91440">
                        <a:lnSpc>
                          <a:spcPct val="100000"/>
                        </a:lnSpc>
                        <a:spcBef>
                          <a:spcPts val="295"/>
                        </a:spcBef>
                      </a:pPr>
                      <a:r>
                        <a:rPr sz="1600" b="1" spc="-5" dirty="0">
                          <a:solidFill>
                            <a:srgbClr val="FFFFFF"/>
                          </a:solidFill>
                          <a:latin typeface="Calibri"/>
                          <a:cs typeface="Calibri"/>
                        </a:rPr>
                        <a:t>Name</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1440">
                        <a:lnSpc>
                          <a:spcPct val="100000"/>
                        </a:lnSpc>
                        <a:spcBef>
                          <a:spcPts val="295"/>
                        </a:spcBef>
                      </a:pPr>
                      <a:r>
                        <a:rPr sz="1600" b="1" spc="-10" dirty="0">
                          <a:solidFill>
                            <a:srgbClr val="FFFFFF"/>
                          </a:solidFill>
                          <a:latin typeface="Calibri"/>
                          <a:cs typeface="Calibri"/>
                        </a:rPr>
                        <a:t>Hex</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2075">
                        <a:lnSpc>
                          <a:spcPct val="100000"/>
                        </a:lnSpc>
                        <a:spcBef>
                          <a:spcPts val="295"/>
                        </a:spcBef>
                      </a:pPr>
                      <a:r>
                        <a:rPr sz="1600" b="1" spc="-5" dirty="0">
                          <a:solidFill>
                            <a:srgbClr val="FFFFFF"/>
                          </a:solidFill>
                          <a:latin typeface="Calibri"/>
                          <a:cs typeface="Calibri"/>
                        </a:rPr>
                        <a:t>Rgb</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tc>
                  <a:txBody>
                    <a:bodyPr/>
                    <a:lstStyle/>
                    <a:p>
                      <a:pPr marL="92075">
                        <a:lnSpc>
                          <a:spcPct val="100000"/>
                        </a:lnSpc>
                        <a:spcBef>
                          <a:spcPts val="295"/>
                        </a:spcBef>
                      </a:pPr>
                      <a:r>
                        <a:rPr sz="1600" b="1" dirty="0">
                          <a:solidFill>
                            <a:srgbClr val="FFFFFF"/>
                          </a:solidFill>
                          <a:latin typeface="Calibri"/>
                          <a:cs typeface="Calibri"/>
                        </a:rPr>
                        <a:t>Hsl</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6CDD7"/>
                    </a:solidFill>
                  </a:tcPr>
                </a:tc>
                <a:extLst>
                  <a:ext uri="{0D108BD9-81ED-4DB2-BD59-A6C34878D82A}">
                    <a16:rowId xmlns:a16="http://schemas.microsoft.com/office/drawing/2014/main" val="10000"/>
                  </a:ext>
                </a:extLst>
              </a:tr>
              <a:tr h="494452">
                <a:tc>
                  <a:txBody>
                    <a:bodyPr/>
                    <a:lstStyle/>
                    <a:p>
                      <a:pPr marL="91440">
                        <a:lnSpc>
                          <a:spcPct val="100000"/>
                        </a:lnSpc>
                        <a:spcBef>
                          <a:spcPts val="295"/>
                        </a:spcBef>
                      </a:pPr>
                      <a:r>
                        <a:rPr sz="1600" dirty="0">
                          <a:solidFill>
                            <a:srgbClr val="212121"/>
                          </a:solidFill>
                          <a:latin typeface="Calibri"/>
                          <a:cs typeface="Calibri"/>
                        </a:rPr>
                        <a:t>purple</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5"/>
                        </a:spcBef>
                      </a:pPr>
                      <a:r>
                        <a:rPr sz="1600" dirty="0">
                          <a:solidFill>
                            <a:srgbClr val="212121"/>
                          </a:solidFill>
                          <a:latin typeface="Calibri"/>
                          <a:cs typeface="Calibri"/>
                        </a:rPr>
                        <a:t>#800080</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solidFill>
                            <a:srgbClr val="212121"/>
                          </a:solidFill>
                          <a:latin typeface="Calibri"/>
                          <a:cs typeface="Calibri"/>
                        </a:rPr>
                        <a:t>rgb(128,</a:t>
                      </a:r>
                      <a:r>
                        <a:rPr sz="1600" spc="-45" dirty="0">
                          <a:solidFill>
                            <a:srgbClr val="212121"/>
                          </a:solidFill>
                          <a:latin typeface="Calibri"/>
                          <a:cs typeface="Calibri"/>
                        </a:rPr>
                        <a:t> </a:t>
                      </a:r>
                      <a:r>
                        <a:rPr sz="1600" dirty="0">
                          <a:solidFill>
                            <a:srgbClr val="212121"/>
                          </a:solidFill>
                          <a:latin typeface="Calibri"/>
                          <a:cs typeface="Calibri"/>
                        </a:rPr>
                        <a:t>0,</a:t>
                      </a:r>
                      <a:r>
                        <a:rPr sz="1600" spc="-20" dirty="0">
                          <a:solidFill>
                            <a:srgbClr val="212121"/>
                          </a:solidFill>
                          <a:latin typeface="Calibri"/>
                          <a:cs typeface="Calibri"/>
                        </a:rPr>
                        <a:t> </a:t>
                      </a:r>
                      <a:r>
                        <a:rPr sz="1600" dirty="0">
                          <a:solidFill>
                            <a:srgbClr val="212121"/>
                          </a:solidFill>
                          <a:latin typeface="Calibri"/>
                          <a:cs typeface="Calibri"/>
                        </a:rPr>
                        <a:t>128)</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solidFill>
                            <a:srgbClr val="212121"/>
                          </a:solidFill>
                          <a:latin typeface="Calibri"/>
                          <a:cs typeface="Calibri"/>
                        </a:rPr>
                        <a:t>hsl(300deg</a:t>
                      </a:r>
                      <a:r>
                        <a:rPr sz="1600" spc="-20" dirty="0">
                          <a:solidFill>
                            <a:srgbClr val="212121"/>
                          </a:solidFill>
                          <a:latin typeface="Calibri"/>
                          <a:cs typeface="Calibri"/>
                        </a:rPr>
                        <a:t> </a:t>
                      </a:r>
                      <a:r>
                        <a:rPr sz="1600" dirty="0">
                          <a:solidFill>
                            <a:srgbClr val="212121"/>
                          </a:solidFill>
                          <a:latin typeface="Calibri"/>
                          <a:cs typeface="Calibri"/>
                        </a:rPr>
                        <a:t>100%</a:t>
                      </a:r>
                      <a:r>
                        <a:rPr sz="1600" spc="-5" dirty="0">
                          <a:solidFill>
                            <a:srgbClr val="212121"/>
                          </a:solidFill>
                          <a:latin typeface="Calibri"/>
                          <a:cs typeface="Calibri"/>
                        </a:rPr>
                        <a:t> 25%)</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1"/>
                  </a:ext>
                </a:extLst>
              </a:tr>
              <a:tr h="609583">
                <a:tc>
                  <a:txBody>
                    <a:bodyPr/>
                    <a:lstStyle/>
                    <a:p>
                      <a:pPr marL="91440">
                        <a:lnSpc>
                          <a:spcPct val="100000"/>
                        </a:lnSpc>
                        <a:spcBef>
                          <a:spcPts val="295"/>
                        </a:spcBef>
                      </a:pPr>
                      <a:r>
                        <a:rPr sz="1600" dirty="0">
                          <a:solidFill>
                            <a:srgbClr val="212121"/>
                          </a:solidFill>
                          <a:latin typeface="Calibri"/>
                          <a:cs typeface="Calibri"/>
                        </a:rPr>
                        <a:t>lime</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1440">
                        <a:lnSpc>
                          <a:spcPct val="100000"/>
                        </a:lnSpc>
                        <a:spcBef>
                          <a:spcPts val="295"/>
                        </a:spcBef>
                      </a:pPr>
                      <a:r>
                        <a:rPr sz="1600" dirty="0">
                          <a:solidFill>
                            <a:srgbClr val="212121"/>
                          </a:solidFill>
                          <a:latin typeface="Calibri"/>
                          <a:cs typeface="Calibri"/>
                        </a:rPr>
                        <a:t>#00ff00</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95"/>
                        </a:spcBef>
                      </a:pPr>
                      <a:r>
                        <a:rPr sz="1600" spc="-5" dirty="0">
                          <a:solidFill>
                            <a:srgbClr val="212121"/>
                          </a:solidFill>
                          <a:latin typeface="Calibri"/>
                          <a:cs typeface="Calibri"/>
                        </a:rPr>
                        <a:t>rgb(0,</a:t>
                      </a:r>
                      <a:r>
                        <a:rPr sz="1600" spc="-45" dirty="0">
                          <a:solidFill>
                            <a:srgbClr val="212121"/>
                          </a:solidFill>
                          <a:latin typeface="Calibri"/>
                          <a:cs typeface="Calibri"/>
                        </a:rPr>
                        <a:t> </a:t>
                      </a:r>
                      <a:r>
                        <a:rPr sz="1600" dirty="0">
                          <a:solidFill>
                            <a:srgbClr val="212121"/>
                          </a:solidFill>
                          <a:latin typeface="Calibri"/>
                          <a:cs typeface="Calibri"/>
                        </a:rPr>
                        <a:t>255,</a:t>
                      </a:r>
                      <a:r>
                        <a:rPr sz="1600" spc="-25" dirty="0">
                          <a:solidFill>
                            <a:srgbClr val="212121"/>
                          </a:solidFill>
                          <a:latin typeface="Calibri"/>
                          <a:cs typeface="Calibri"/>
                        </a:rPr>
                        <a:t> </a:t>
                      </a:r>
                      <a:r>
                        <a:rPr sz="1600" dirty="0">
                          <a:solidFill>
                            <a:srgbClr val="212121"/>
                          </a:solidFill>
                          <a:latin typeface="Calibri"/>
                          <a:cs typeface="Calibri"/>
                        </a:rPr>
                        <a:t>0)</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tc>
                  <a:txBody>
                    <a:bodyPr/>
                    <a:lstStyle/>
                    <a:p>
                      <a:pPr marL="92075">
                        <a:lnSpc>
                          <a:spcPct val="100000"/>
                        </a:lnSpc>
                        <a:spcBef>
                          <a:spcPts val="295"/>
                        </a:spcBef>
                      </a:pPr>
                      <a:r>
                        <a:rPr sz="1600" spc="-5" dirty="0">
                          <a:solidFill>
                            <a:srgbClr val="212121"/>
                          </a:solidFill>
                          <a:latin typeface="Calibri"/>
                          <a:cs typeface="Calibri"/>
                        </a:rPr>
                        <a:t>hsl(120deg</a:t>
                      </a:r>
                      <a:r>
                        <a:rPr sz="1600" spc="-20" dirty="0">
                          <a:solidFill>
                            <a:srgbClr val="212121"/>
                          </a:solidFill>
                          <a:latin typeface="Calibri"/>
                          <a:cs typeface="Calibri"/>
                        </a:rPr>
                        <a:t> </a:t>
                      </a:r>
                      <a:r>
                        <a:rPr sz="1600" dirty="0">
                          <a:solidFill>
                            <a:srgbClr val="212121"/>
                          </a:solidFill>
                          <a:latin typeface="Calibri"/>
                          <a:cs typeface="Calibri"/>
                        </a:rPr>
                        <a:t>100%</a:t>
                      </a:r>
                      <a:r>
                        <a:rPr sz="1600" spc="-5" dirty="0">
                          <a:solidFill>
                            <a:srgbClr val="212121"/>
                          </a:solidFill>
                          <a:latin typeface="Calibri"/>
                          <a:cs typeface="Calibri"/>
                        </a:rPr>
                        <a:t> 50%)</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6F8"/>
                    </a:solidFill>
                  </a:tcPr>
                </a:tc>
                <a:extLst>
                  <a:ext uri="{0D108BD9-81ED-4DB2-BD59-A6C34878D82A}">
                    <a16:rowId xmlns:a16="http://schemas.microsoft.com/office/drawing/2014/main" val="10002"/>
                  </a:ext>
                </a:extLst>
              </a:tr>
              <a:tr h="494452">
                <a:tc>
                  <a:txBody>
                    <a:bodyPr/>
                    <a:lstStyle/>
                    <a:p>
                      <a:pPr marL="91440">
                        <a:lnSpc>
                          <a:spcPct val="100000"/>
                        </a:lnSpc>
                        <a:spcBef>
                          <a:spcPts val="295"/>
                        </a:spcBef>
                      </a:pPr>
                      <a:r>
                        <a:rPr sz="1600" dirty="0">
                          <a:solidFill>
                            <a:srgbClr val="212121"/>
                          </a:solidFill>
                          <a:latin typeface="Calibri"/>
                          <a:cs typeface="Calibri"/>
                        </a:rPr>
                        <a:t>aqua</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1440">
                        <a:lnSpc>
                          <a:spcPct val="100000"/>
                        </a:lnSpc>
                        <a:spcBef>
                          <a:spcPts val="295"/>
                        </a:spcBef>
                      </a:pPr>
                      <a:r>
                        <a:rPr sz="1600" spc="-5" dirty="0">
                          <a:solidFill>
                            <a:srgbClr val="212121"/>
                          </a:solidFill>
                          <a:latin typeface="Calibri"/>
                          <a:cs typeface="Calibri"/>
                        </a:rPr>
                        <a:t>#00ffff</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solidFill>
                            <a:srgbClr val="212121"/>
                          </a:solidFill>
                          <a:latin typeface="Calibri"/>
                          <a:cs typeface="Calibri"/>
                        </a:rPr>
                        <a:t>rgb(0</a:t>
                      </a:r>
                      <a:r>
                        <a:rPr sz="1600" spc="-45" dirty="0">
                          <a:solidFill>
                            <a:srgbClr val="212121"/>
                          </a:solidFill>
                          <a:latin typeface="Calibri"/>
                          <a:cs typeface="Calibri"/>
                        </a:rPr>
                        <a:t> </a:t>
                      </a:r>
                      <a:r>
                        <a:rPr sz="1600" dirty="0">
                          <a:solidFill>
                            <a:srgbClr val="212121"/>
                          </a:solidFill>
                          <a:latin typeface="Calibri"/>
                          <a:cs typeface="Calibri"/>
                        </a:rPr>
                        <a:t>255</a:t>
                      </a:r>
                      <a:r>
                        <a:rPr sz="1600" spc="-20" dirty="0">
                          <a:solidFill>
                            <a:srgbClr val="212121"/>
                          </a:solidFill>
                          <a:latin typeface="Calibri"/>
                          <a:cs typeface="Calibri"/>
                        </a:rPr>
                        <a:t> </a:t>
                      </a:r>
                      <a:r>
                        <a:rPr sz="1600" dirty="0">
                          <a:solidFill>
                            <a:srgbClr val="212121"/>
                          </a:solidFill>
                          <a:latin typeface="Calibri"/>
                          <a:cs typeface="Calibri"/>
                        </a:rPr>
                        <a:t>255)</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tc>
                  <a:txBody>
                    <a:bodyPr/>
                    <a:lstStyle/>
                    <a:p>
                      <a:pPr marL="92075">
                        <a:lnSpc>
                          <a:spcPct val="100000"/>
                        </a:lnSpc>
                        <a:spcBef>
                          <a:spcPts val="295"/>
                        </a:spcBef>
                      </a:pPr>
                      <a:r>
                        <a:rPr sz="1600" spc="-5" dirty="0">
                          <a:solidFill>
                            <a:srgbClr val="212121"/>
                          </a:solidFill>
                          <a:latin typeface="Calibri"/>
                          <a:cs typeface="Calibri"/>
                        </a:rPr>
                        <a:t>hsl(180deg</a:t>
                      </a:r>
                      <a:r>
                        <a:rPr sz="1600" spc="-20" dirty="0">
                          <a:solidFill>
                            <a:srgbClr val="212121"/>
                          </a:solidFill>
                          <a:latin typeface="Calibri"/>
                          <a:cs typeface="Calibri"/>
                        </a:rPr>
                        <a:t> </a:t>
                      </a:r>
                      <a:r>
                        <a:rPr sz="1600" dirty="0">
                          <a:solidFill>
                            <a:srgbClr val="212121"/>
                          </a:solidFill>
                          <a:latin typeface="Calibri"/>
                          <a:cs typeface="Calibri"/>
                        </a:rPr>
                        <a:t>100%</a:t>
                      </a:r>
                      <a:r>
                        <a:rPr sz="1600" spc="-5" dirty="0">
                          <a:solidFill>
                            <a:srgbClr val="212121"/>
                          </a:solidFill>
                          <a:latin typeface="Calibri"/>
                          <a:cs typeface="Calibri"/>
                        </a:rPr>
                        <a:t> 50%)</a:t>
                      </a:r>
                      <a:endParaRPr sz="1600">
                        <a:latin typeface="Calibri"/>
                        <a:cs typeface="Calibri"/>
                      </a:endParaRPr>
                    </a:p>
                  </a:txBody>
                  <a:tcPr marL="0" marR="0" marT="499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CEF"/>
                    </a:solidFill>
                  </a:tcPr>
                </a:tc>
                <a:extLst>
                  <a:ext uri="{0D108BD9-81ED-4DB2-BD59-A6C34878D82A}">
                    <a16:rowId xmlns:a16="http://schemas.microsoft.com/office/drawing/2014/main" val="10003"/>
                  </a:ext>
                </a:extLst>
              </a:tr>
            </a:tbl>
          </a:graphicData>
        </a:graphic>
      </p:graphicFrame>
      <p:sp>
        <p:nvSpPr>
          <p:cNvPr id="5" name="object 5"/>
          <p:cNvSpPr txBox="1"/>
          <p:nvPr/>
        </p:nvSpPr>
        <p:spPr>
          <a:xfrm>
            <a:off x="6593161" y="6032737"/>
            <a:ext cx="5393267" cy="294953"/>
          </a:xfrm>
          <a:prstGeom prst="rect">
            <a:avLst/>
          </a:prstGeom>
        </p:spPr>
        <p:txBody>
          <a:bodyPr vert="horz" wrap="square" lIns="0" tIns="17780" rIns="0" bIns="0" rtlCol="0">
            <a:spAutoFit/>
          </a:bodyPr>
          <a:lstStyle/>
          <a:p>
            <a:pPr marL="16933">
              <a:spcBef>
                <a:spcPts val="140"/>
              </a:spcBef>
            </a:pPr>
            <a:r>
              <a:rPr u="sng" spc="-7" dirty="0">
                <a:solidFill>
                  <a:srgbClr val="76CDD7"/>
                </a:solidFill>
                <a:uFill>
                  <a:solidFill>
                    <a:srgbClr val="76CDD7"/>
                  </a:solidFill>
                </a:uFill>
                <a:latin typeface="Calibri"/>
                <a:cs typeface="Calibri"/>
                <a:hlinkClick r:id="rId3"/>
              </a:rPr>
              <a:t>https://www.w3.org/wiki/CSS/Properties/color/keywords</a:t>
            </a:r>
            <a:endParaRPr>
              <a:latin typeface="Calibri"/>
              <a:cs typeface="Calibri"/>
            </a:endParaRPr>
          </a:p>
        </p:txBody>
      </p:sp>
      <p:sp>
        <p:nvSpPr>
          <p:cNvPr id="8" name="Rounded Rectangle 17">
            <a:extLst>
              <a:ext uri="{FF2B5EF4-FFF2-40B4-BE49-F238E27FC236}">
                <a16:creationId xmlns:a16="http://schemas.microsoft.com/office/drawing/2014/main" id="{6822A798-9A29-64F1-E0B9-26F682E69C63}"/>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9C570156-21B3-AB1B-FB3C-9B34949C6DCF}"/>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3557" y="534337"/>
            <a:ext cx="4313115" cy="695062"/>
          </a:xfrm>
          <a:prstGeom prst="rect">
            <a:avLst/>
          </a:prstGeom>
        </p:spPr>
        <p:txBody>
          <a:bodyPr vert="horz" wrap="square" lIns="0" tIns="17780" rIns="0" bIns="0" rtlCol="0">
            <a:spAutoFit/>
          </a:bodyPr>
          <a:lstStyle/>
          <a:p>
            <a:pPr marL="16933">
              <a:spcBef>
                <a:spcPts val="140"/>
              </a:spcBef>
            </a:pPr>
            <a:r>
              <a:rPr sz="4400" spc="120" dirty="0">
                <a:latin typeface="+mj-lt"/>
                <a:ea typeface="+mj-ea"/>
                <a:cs typeface="+mj-cs"/>
              </a:rPr>
              <a:t>RGB color values</a:t>
            </a:r>
          </a:p>
        </p:txBody>
      </p:sp>
      <p:sp>
        <p:nvSpPr>
          <p:cNvPr id="3" name="object 3"/>
          <p:cNvSpPr txBox="1"/>
          <p:nvPr/>
        </p:nvSpPr>
        <p:spPr>
          <a:xfrm>
            <a:off x="475487" y="1317332"/>
            <a:ext cx="11015979" cy="305276"/>
          </a:xfrm>
          <a:prstGeom prst="rect">
            <a:avLst/>
          </a:prstGeom>
        </p:spPr>
        <p:txBody>
          <a:bodyPr vert="horz" wrap="square" lIns="0" tIns="17780" rIns="0" bIns="0" rtlCol="0">
            <a:spAutoFit/>
          </a:bodyPr>
          <a:lstStyle/>
          <a:p>
            <a:pPr marL="16933">
              <a:spcBef>
                <a:spcPts val="140"/>
              </a:spcBef>
            </a:pPr>
            <a:r>
              <a:rPr sz="1867" dirty="0">
                <a:solidFill>
                  <a:srgbClr val="212121"/>
                </a:solidFill>
                <a:latin typeface="Calibri Light"/>
                <a:cs typeface="Calibri Light"/>
              </a:rPr>
              <a:t>The</a:t>
            </a:r>
            <a:r>
              <a:rPr sz="1867" spc="-27" dirty="0">
                <a:solidFill>
                  <a:srgbClr val="212121"/>
                </a:solidFill>
                <a:latin typeface="Calibri Light"/>
                <a:cs typeface="Calibri Light"/>
              </a:rPr>
              <a:t> </a:t>
            </a:r>
            <a:r>
              <a:rPr sz="1867" spc="-7" dirty="0">
                <a:solidFill>
                  <a:srgbClr val="212121"/>
                </a:solidFill>
                <a:latin typeface="Calibri Light"/>
                <a:cs typeface="Calibri Light"/>
              </a:rPr>
              <a:t>rgb()</a:t>
            </a:r>
            <a:r>
              <a:rPr sz="1867" spc="-20" dirty="0">
                <a:solidFill>
                  <a:srgbClr val="212121"/>
                </a:solidFill>
                <a:latin typeface="Calibri Light"/>
                <a:cs typeface="Calibri Light"/>
              </a:rPr>
              <a:t> </a:t>
            </a:r>
            <a:r>
              <a:rPr sz="1867" dirty="0">
                <a:solidFill>
                  <a:srgbClr val="212121"/>
                </a:solidFill>
                <a:latin typeface="Calibri Light"/>
                <a:cs typeface="Calibri Light"/>
              </a:rPr>
              <a:t>function</a:t>
            </a:r>
            <a:r>
              <a:rPr sz="1867" spc="-20" dirty="0">
                <a:solidFill>
                  <a:srgbClr val="212121"/>
                </a:solidFill>
                <a:latin typeface="Calibri Light"/>
                <a:cs typeface="Calibri Light"/>
              </a:rPr>
              <a:t> </a:t>
            </a:r>
            <a:r>
              <a:rPr sz="1867" spc="-7" dirty="0">
                <a:solidFill>
                  <a:srgbClr val="212121"/>
                </a:solidFill>
                <a:latin typeface="Calibri Light"/>
                <a:cs typeface="Calibri Light"/>
              </a:rPr>
              <a:t>accepts the </a:t>
            </a:r>
            <a:r>
              <a:rPr sz="1867" spc="-13" dirty="0">
                <a:solidFill>
                  <a:srgbClr val="212121"/>
                </a:solidFill>
                <a:latin typeface="Calibri Light"/>
                <a:cs typeface="Calibri Light"/>
              </a:rPr>
              <a:t>RGB</a:t>
            </a:r>
            <a:r>
              <a:rPr sz="1867" dirty="0">
                <a:solidFill>
                  <a:srgbClr val="212121"/>
                </a:solidFill>
                <a:latin typeface="Calibri Light"/>
                <a:cs typeface="Calibri Light"/>
              </a:rPr>
              <a:t> </a:t>
            </a:r>
            <a:r>
              <a:rPr sz="1867" spc="-7" dirty="0">
                <a:solidFill>
                  <a:srgbClr val="212121"/>
                </a:solidFill>
                <a:latin typeface="Calibri Light"/>
                <a:cs typeface="Calibri Light"/>
              </a:rPr>
              <a:t>value</a:t>
            </a:r>
            <a:r>
              <a:rPr sz="1867" spc="-13" dirty="0">
                <a:solidFill>
                  <a:srgbClr val="212121"/>
                </a:solidFill>
                <a:latin typeface="Calibri Light"/>
                <a:cs typeface="Calibri Light"/>
              </a:rPr>
              <a:t> </a:t>
            </a:r>
            <a:r>
              <a:rPr sz="1867" dirty="0">
                <a:solidFill>
                  <a:srgbClr val="212121"/>
                </a:solidFill>
                <a:latin typeface="Calibri Light"/>
                <a:cs typeface="Calibri Light"/>
              </a:rPr>
              <a:t>in</a:t>
            </a:r>
            <a:r>
              <a:rPr sz="1867" spc="13" dirty="0">
                <a:solidFill>
                  <a:srgbClr val="212121"/>
                </a:solidFill>
                <a:latin typeface="Calibri Light"/>
                <a:cs typeface="Calibri Light"/>
              </a:rPr>
              <a:t> </a:t>
            </a:r>
            <a:r>
              <a:rPr sz="1867" spc="-13" dirty="0">
                <a:solidFill>
                  <a:srgbClr val="212121"/>
                </a:solidFill>
                <a:latin typeface="Calibri Light"/>
                <a:cs typeface="Calibri Light"/>
              </a:rPr>
              <a:t>three parameters</a:t>
            </a:r>
            <a:r>
              <a:rPr sz="1867" spc="7" dirty="0">
                <a:solidFill>
                  <a:srgbClr val="212121"/>
                </a:solidFill>
                <a:latin typeface="Calibri Light"/>
                <a:cs typeface="Calibri Light"/>
              </a:rPr>
              <a:t> </a:t>
            </a:r>
            <a:r>
              <a:rPr sz="1867" dirty="0">
                <a:solidFill>
                  <a:srgbClr val="212121"/>
                </a:solidFill>
                <a:latin typeface="Calibri Light"/>
                <a:cs typeface="Calibri Light"/>
              </a:rPr>
              <a:t>—</a:t>
            </a:r>
            <a:r>
              <a:rPr sz="1867" spc="-20" dirty="0">
                <a:solidFill>
                  <a:srgbClr val="212121"/>
                </a:solidFill>
                <a:latin typeface="Calibri Light"/>
                <a:cs typeface="Calibri Light"/>
              </a:rPr>
              <a:t> </a:t>
            </a:r>
            <a:r>
              <a:rPr sz="1867" spc="-7" dirty="0">
                <a:solidFill>
                  <a:srgbClr val="212121"/>
                </a:solidFill>
                <a:latin typeface="Calibri Light"/>
                <a:cs typeface="Calibri Light"/>
              </a:rPr>
              <a:t>providing the</a:t>
            </a:r>
            <a:r>
              <a:rPr sz="1867" spc="-13" dirty="0">
                <a:solidFill>
                  <a:srgbClr val="212121"/>
                </a:solidFill>
                <a:latin typeface="Calibri Light"/>
                <a:cs typeface="Calibri Light"/>
              </a:rPr>
              <a:t> red, green</a:t>
            </a:r>
            <a:r>
              <a:rPr sz="1867" spc="-7" dirty="0">
                <a:solidFill>
                  <a:srgbClr val="212121"/>
                </a:solidFill>
                <a:latin typeface="Calibri Light"/>
                <a:cs typeface="Calibri Light"/>
              </a:rPr>
              <a:t> </a:t>
            </a:r>
            <a:r>
              <a:rPr sz="1867" dirty="0">
                <a:solidFill>
                  <a:srgbClr val="212121"/>
                </a:solidFill>
                <a:latin typeface="Calibri Light"/>
                <a:cs typeface="Calibri Light"/>
              </a:rPr>
              <a:t>and</a:t>
            </a:r>
            <a:r>
              <a:rPr sz="1867" spc="-13" dirty="0">
                <a:solidFill>
                  <a:srgbClr val="212121"/>
                </a:solidFill>
                <a:latin typeface="Calibri Light"/>
                <a:cs typeface="Calibri Light"/>
              </a:rPr>
              <a:t> </a:t>
            </a:r>
            <a:r>
              <a:rPr sz="1867" dirty="0">
                <a:solidFill>
                  <a:srgbClr val="212121"/>
                </a:solidFill>
                <a:latin typeface="Calibri Light"/>
                <a:cs typeface="Calibri Light"/>
              </a:rPr>
              <a:t>blue</a:t>
            </a:r>
            <a:r>
              <a:rPr sz="1867" spc="-27" dirty="0">
                <a:solidFill>
                  <a:srgbClr val="212121"/>
                </a:solidFill>
                <a:latin typeface="Calibri Light"/>
                <a:cs typeface="Calibri Light"/>
              </a:rPr>
              <a:t> </a:t>
            </a:r>
            <a:r>
              <a:rPr sz="1867" dirty="0">
                <a:solidFill>
                  <a:srgbClr val="212121"/>
                </a:solidFill>
                <a:latin typeface="Calibri Light"/>
                <a:cs typeface="Calibri Light"/>
              </a:rPr>
              <a:t>hues</a:t>
            </a:r>
            <a:r>
              <a:rPr sz="1867" spc="-40" dirty="0">
                <a:solidFill>
                  <a:srgbClr val="212121"/>
                </a:solidFill>
                <a:latin typeface="Calibri Light"/>
                <a:cs typeface="Calibri Light"/>
              </a:rPr>
              <a:t> </a:t>
            </a:r>
            <a:r>
              <a:rPr sz="1867" spc="-13" dirty="0">
                <a:solidFill>
                  <a:srgbClr val="212121"/>
                </a:solidFill>
                <a:latin typeface="Calibri Light"/>
                <a:cs typeface="Calibri Light"/>
              </a:rPr>
              <a:t>respectively</a:t>
            </a:r>
            <a:endParaRPr sz="1867" dirty="0">
              <a:latin typeface="Calibri Light"/>
              <a:cs typeface="Calibri Light"/>
            </a:endParaRPr>
          </a:p>
        </p:txBody>
      </p:sp>
      <p:pic>
        <p:nvPicPr>
          <p:cNvPr id="4" name="object 4"/>
          <p:cNvPicPr/>
          <p:nvPr/>
        </p:nvPicPr>
        <p:blipFill>
          <a:blip r:embed="rId2" cstate="print"/>
          <a:stretch>
            <a:fillRect/>
          </a:stretch>
        </p:blipFill>
        <p:spPr>
          <a:xfrm>
            <a:off x="475487" y="1946655"/>
            <a:ext cx="6051296" cy="4393184"/>
          </a:xfrm>
          <a:prstGeom prst="rect">
            <a:avLst/>
          </a:prstGeom>
        </p:spPr>
      </p:pic>
      <p:pic>
        <p:nvPicPr>
          <p:cNvPr id="5" name="object 5"/>
          <p:cNvPicPr/>
          <p:nvPr/>
        </p:nvPicPr>
        <p:blipFill>
          <a:blip r:embed="rId3" cstate="print"/>
          <a:stretch>
            <a:fillRect/>
          </a:stretch>
        </p:blipFill>
        <p:spPr>
          <a:xfrm>
            <a:off x="6967728" y="1946655"/>
            <a:ext cx="5112512" cy="4391151"/>
          </a:xfrm>
          <a:prstGeom prst="rect">
            <a:avLst/>
          </a:prstGeom>
        </p:spPr>
      </p:pic>
      <p:sp>
        <p:nvSpPr>
          <p:cNvPr id="6" name="object 6"/>
          <p:cNvSpPr txBox="1">
            <a:spLocks noGrp="1"/>
          </p:cNvSpPr>
          <p:nvPr>
            <p:ph type="sldNum" sz="quarter" idx="7"/>
          </p:nvPr>
        </p:nvSpPr>
        <p:spPr>
          <a:xfrm>
            <a:off x="0" y="1"/>
            <a:ext cx="0" cy="512961"/>
          </a:xfrm>
          <a:prstGeom prst="rect">
            <a:avLst/>
          </a:prstGeom>
        </p:spPr>
        <p:txBody>
          <a:bodyPr vert="horz" wrap="square" lIns="0" tIns="0" rIns="0" bIns="0" rtlCol="0">
            <a:spAutoFit/>
          </a:bodyPr>
          <a:lstStyle/>
          <a:p>
            <a:pPr marL="50799">
              <a:lnSpc>
                <a:spcPts val="1960"/>
              </a:lnSpc>
            </a:pPr>
            <a:fld id="{81D60167-4931-47E6-BA6A-407CBD079E47}" type="slidenum">
              <a:rPr dirty="0"/>
              <a:pPr marL="50799">
                <a:lnSpc>
                  <a:spcPts val="1960"/>
                </a:lnSpc>
              </a:pPr>
              <a:t>48</a:t>
            </a:fld>
            <a:endParaRPr dirty="0"/>
          </a:p>
        </p:txBody>
      </p:sp>
      <p:sp>
        <p:nvSpPr>
          <p:cNvPr id="7" name="object 7"/>
          <p:cNvSpPr txBox="1">
            <a:spLocks noGrp="1"/>
          </p:cNvSpPr>
          <p:nvPr>
            <p:ph type="ftr" sz="quarter" idx="5"/>
          </p:nvPr>
        </p:nvSpPr>
        <p:spPr>
          <a:xfrm>
            <a:off x="0" y="0"/>
            <a:ext cx="0" cy="4360168"/>
          </a:xfrm>
          <a:prstGeom prst="rect">
            <a:avLst/>
          </a:prstGeom>
        </p:spPr>
        <p:txBody>
          <a:bodyPr vert="horz" wrap="square" lIns="0" tIns="0" rIns="0" bIns="0" rtlCol="0">
            <a:spAutoFit/>
          </a:bodyPr>
          <a:lstStyle/>
          <a:p>
            <a:pPr marL="16933">
              <a:lnSpc>
                <a:spcPts val="1020"/>
              </a:lnSpc>
            </a:pPr>
            <a:r>
              <a:rPr spc="-13" dirty="0"/>
              <a:t>CONFIDENTIAL</a:t>
            </a:r>
            <a:r>
              <a:rPr spc="272" dirty="0"/>
              <a:t> </a:t>
            </a:r>
            <a:r>
              <a:rPr spc="-7" dirty="0"/>
              <a:t>|</a:t>
            </a:r>
            <a:r>
              <a:rPr spc="213" dirty="0"/>
              <a:t> </a:t>
            </a:r>
            <a:r>
              <a:rPr spc="-7" dirty="0"/>
              <a:t>©</a:t>
            </a:r>
            <a:r>
              <a:rPr spc="13" dirty="0"/>
              <a:t> </a:t>
            </a:r>
            <a:r>
              <a:rPr spc="-13" dirty="0"/>
              <a:t>2022</a:t>
            </a:r>
            <a:r>
              <a:rPr dirty="0"/>
              <a:t> </a:t>
            </a:r>
            <a:r>
              <a:rPr spc="-13" dirty="0"/>
              <a:t>EPAM</a:t>
            </a:r>
            <a:r>
              <a:rPr spc="7" dirty="0"/>
              <a:t> </a:t>
            </a:r>
            <a:r>
              <a:rPr spc="-7" dirty="0"/>
              <a:t>Systems,</a:t>
            </a:r>
            <a:r>
              <a:rPr spc="40" dirty="0"/>
              <a:t> </a:t>
            </a:r>
            <a:r>
              <a:rPr spc="-7" dirty="0"/>
              <a:t>Inc.</a:t>
            </a:r>
          </a:p>
        </p:txBody>
      </p:sp>
      <p:sp>
        <p:nvSpPr>
          <p:cNvPr id="8" name="Rounded Rectangle 17">
            <a:extLst>
              <a:ext uri="{FF2B5EF4-FFF2-40B4-BE49-F238E27FC236}">
                <a16:creationId xmlns:a16="http://schemas.microsoft.com/office/drawing/2014/main" id="{23722236-78A9-0B10-02AD-7D4A0FB59F65}"/>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21332E20-23D8-5E54-A51C-394F93E6AE27}"/>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435343"/>
            <a:ext cx="12192000" cy="423333"/>
            <a:chOff x="0" y="4826507"/>
            <a:chExt cx="9144000" cy="317500"/>
          </a:xfrm>
        </p:grpSpPr>
        <p:sp>
          <p:nvSpPr>
            <p:cNvPr id="3" name="object 3"/>
            <p:cNvSpPr/>
            <p:nvPr/>
          </p:nvSpPr>
          <p:spPr>
            <a:xfrm>
              <a:off x="0" y="4826507"/>
              <a:ext cx="9144000" cy="317500"/>
            </a:xfrm>
            <a:custGeom>
              <a:avLst/>
              <a:gdLst/>
              <a:ahLst/>
              <a:cxnLst/>
              <a:rect l="l" t="t" r="r" b="b"/>
              <a:pathLst>
                <a:path w="9144000" h="317500">
                  <a:moveTo>
                    <a:pt x="9144000" y="0"/>
                  </a:moveTo>
                  <a:lnTo>
                    <a:pt x="0" y="0"/>
                  </a:lnTo>
                  <a:lnTo>
                    <a:pt x="0" y="316991"/>
                  </a:lnTo>
                  <a:lnTo>
                    <a:pt x="9144000" y="316991"/>
                  </a:lnTo>
                  <a:lnTo>
                    <a:pt x="9144000" y="0"/>
                  </a:lnTo>
                  <a:close/>
                </a:path>
              </a:pathLst>
            </a:custGeom>
            <a:solidFill>
              <a:srgbClr val="123B41"/>
            </a:solidFill>
          </p:spPr>
          <p:txBody>
            <a:bodyPr wrap="square" lIns="0" tIns="0" rIns="0" bIns="0" rtlCol="0"/>
            <a:lstStyle/>
            <a:p>
              <a:endParaRPr sz="2400"/>
            </a:p>
          </p:txBody>
        </p:sp>
        <p:pic>
          <p:nvPicPr>
            <p:cNvPr id="4" name="object 4"/>
            <p:cNvPicPr/>
            <p:nvPr/>
          </p:nvPicPr>
          <p:blipFill>
            <a:blip r:embed="rId2" cstate="print"/>
            <a:stretch>
              <a:fillRect/>
            </a:stretch>
          </p:blipFill>
          <p:spPr>
            <a:xfrm>
              <a:off x="430166" y="4912564"/>
              <a:ext cx="329666" cy="166974"/>
            </a:xfrm>
            <a:prstGeom prst="rect">
              <a:avLst/>
            </a:prstGeom>
          </p:spPr>
        </p:pic>
        <p:sp>
          <p:nvSpPr>
            <p:cNvPr id="5" name="object 5"/>
            <p:cNvSpPr/>
            <p:nvPr/>
          </p:nvSpPr>
          <p:spPr>
            <a:xfrm>
              <a:off x="359651" y="4926076"/>
              <a:ext cx="470534" cy="107950"/>
            </a:xfrm>
            <a:custGeom>
              <a:avLst/>
              <a:gdLst/>
              <a:ahLst/>
              <a:cxnLst/>
              <a:rect l="l" t="t" r="r" b="b"/>
              <a:pathLst>
                <a:path w="470534" h="107950">
                  <a:moveTo>
                    <a:pt x="46964" y="0"/>
                  </a:moveTo>
                  <a:lnTo>
                    <a:pt x="0" y="45186"/>
                  </a:lnTo>
                  <a:lnTo>
                    <a:pt x="0" y="62941"/>
                  </a:lnTo>
                  <a:lnTo>
                    <a:pt x="46964" y="107429"/>
                  </a:lnTo>
                  <a:lnTo>
                    <a:pt x="46964" y="82842"/>
                  </a:lnTo>
                  <a:lnTo>
                    <a:pt x="16217" y="53708"/>
                  </a:lnTo>
                  <a:lnTo>
                    <a:pt x="46964" y="24155"/>
                  </a:lnTo>
                  <a:lnTo>
                    <a:pt x="46964" y="0"/>
                  </a:lnTo>
                  <a:close/>
                </a:path>
                <a:path w="470534" h="107950">
                  <a:moveTo>
                    <a:pt x="470535" y="45186"/>
                  </a:moveTo>
                  <a:lnTo>
                    <a:pt x="423443" y="0"/>
                  </a:lnTo>
                  <a:lnTo>
                    <a:pt x="423443" y="24155"/>
                  </a:lnTo>
                  <a:lnTo>
                    <a:pt x="454329" y="53708"/>
                  </a:lnTo>
                  <a:lnTo>
                    <a:pt x="423443" y="82842"/>
                  </a:lnTo>
                  <a:lnTo>
                    <a:pt x="423443" y="107429"/>
                  </a:lnTo>
                  <a:lnTo>
                    <a:pt x="470535" y="62941"/>
                  </a:lnTo>
                  <a:lnTo>
                    <a:pt x="470535" y="45186"/>
                  </a:lnTo>
                  <a:close/>
                </a:path>
              </a:pathLst>
            </a:custGeom>
            <a:solidFill>
              <a:srgbClr val="58C7D6"/>
            </a:solidFill>
          </p:spPr>
          <p:txBody>
            <a:bodyPr wrap="square" lIns="0" tIns="0" rIns="0" bIns="0" rtlCol="0"/>
            <a:lstStyle/>
            <a:p>
              <a:endParaRPr sz="2400"/>
            </a:p>
          </p:txBody>
        </p:sp>
      </p:grpSp>
      <p:sp>
        <p:nvSpPr>
          <p:cNvPr id="6" name="object 6"/>
          <p:cNvSpPr/>
          <p:nvPr/>
        </p:nvSpPr>
        <p:spPr>
          <a:xfrm>
            <a:off x="393191" y="956055"/>
            <a:ext cx="11407140" cy="0"/>
          </a:xfrm>
          <a:custGeom>
            <a:avLst/>
            <a:gdLst/>
            <a:ahLst/>
            <a:cxnLst/>
            <a:rect l="l" t="t" r="r" b="b"/>
            <a:pathLst>
              <a:path w="8555355">
                <a:moveTo>
                  <a:pt x="0" y="0"/>
                </a:moveTo>
                <a:lnTo>
                  <a:pt x="8555228" y="0"/>
                </a:lnTo>
              </a:path>
            </a:pathLst>
          </a:custGeom>
          <a:ln w="19050">
            <a:solidFill>
              <a:srgbClr val="F5F5F5"/>
            </a:solidFill>
          </a:ln>
        </p:spPr>
        <p:txBody>
          <a:bodyPr wrap="square" lIns="0" tIns="0" rIns="0" bIns="0" rtlCol="0"/>
          <a:lstStyle/>
          <a:p>
            <a:endParaRPr sz="2400"/>
          </a:p>
        </p:txBody>
      </p:sp>
      <p:sp>
        <p:nvSpPr>
          <p:cNvPr id="7" name="object 7"/>
          <p:cNvSpPr txBox="1"/>
          <p:nvPr/>
        </p:nvSpPr>
        <p:spPr>
          <a:xfrm>
            <a:off x="479535" y="760728"/>
            <a:ext cx="6420273" cy="5318635"/>
          </a:xfrm>
          <a:prstGeom prst="rect">
            <a:avLst/>
          </a:prstGeom>
        </p:spPr>
        <p:txBody>
          <a:bodyPr vert="horz" wrap="square" lIns="0" tIns="17780" rIns="0" bIns="0" rtlCol="0">
            <a:spAutoFit/>
          </a:bodyPr>
          <a:lstStyle/>
          <a:p>
            <a:pPr marL="21166">
              <a:spcBef>
                <a:spcPts val="140"/>
              </a:spcBef>
            </a:pPr>
            <a:r>
              <a:rPr sz="2667" spc="73" dirty="0">
                <a:solidFill>
                  <a:srgbClr val="212121"/>
                </a:solidFill>
                <a:latin typeface="Calibri Light"/>
                <a:cs typeface="Calibri Light"/>
              </a:rPr>
              <a:t>HSL</a:t>
            </a:r>
            <a:endParaRPr sz="2667" dirty="0">
              <a:latin typeface="Calibri Light"/>
              <a:cs typeface="Calibri Light"/>
            </a:endParaRPr>
          </a:p>
          <a:p>
            <a:pPr>
              <a:spcBef>
                <a:spcPts val="20"/>
              </a:spcBef>
            </a:pPr>
            <a:endParaRPr sz="2200" dirty="0">
              <a:latin typeface="Calibri Light"/>
              <a:cs typeface="Calibri Light"/>
            </a:endParaRPr>
          </a:p>
          <a:p>
            <a:pPr marL="246374" indent="-230288">
              <a:buFont typeface="Arial MT"/>
              <a:buChar char="•"/>
              <a:tabLst>
                <a:tab pos="247220" algn="l"/>
              </a:tabLst>
            </a:pPr>
            <a:r>
              <a:rPr sz="1867" spc="-7" dirty="0">
                <a:solidFill>
                  <a:srgbClr val="212121"/>
                </a:solidFill>
                <a:latin typeface="Calibri Light"/>
                <a:cs typeface="Calibri Light"/>
              </a:rPr>
              <a:t>Hue</a:t>
            </a:r>
            <a:r>
              <a:rPr sz="1867" spc="-67" dirty="0">
                <a:solidFill>
                  <a:srgbClr val="212121"/>
                </a:solidFill>
                <a:latin typeface="Calibri Light"/>
                <a:cs typeface="Calibri Light"/>
              </a:rPr>
              <a:t> </a:t>
            </a:r>
            <a:r>
              <a:rPr sz="1867" dirty="0">
                <a:solidFill>
                  <a:srgbClr val="212121"/>
                </a:solidFill>
                <a:latin typeface="Calibri Light"/>
                <a:cs typeface="Calibri Light"/>
              </a:rPr>
              <a:t>a</a:t>
            </a:r>
            <a:r>
              <a:rPr sz="1867" spc="7" dirty="0">
                <a:solidFill>
                  <a:srgbClr val="212121"/>
                </a:solidFill>
                <a:latin typeface="Calibri Light"/>
                <a:cs typeface="Calibri Light"/>
              </a:rPr>
              <a:t> </a:t>
            </a:r>
            <a:r>
              <a:rPr sz="1867" spc="-7" dirty="0">
                <a:solidFill>
                  <a:srgbClr val="212121"/>
                </a:solidFill>
                <a:latin typeface="Calibri Light"/>
                <a:cs typeface="Calibri Light"/>
              </a:rPr>
              <a:t>value</a:t>
            </a:r>
            <a:r>
              <a:rPr sz="1867" spc="-20" dirty="0">
                <a:solidFill>
                  <a:srgbClr val="212121"/>
                </a:solidFill>
                <a:latin typeface="Calibri Light"/>
                <a:cs typeface="Calibri Light"/>
              </a:rPr>
              <a:t> </a:t>
            </a:r>
            <a:r>
              <a:rPr sz="1867" spc="-7" dirty="0">
                <a:solidFill>
                  <a:srgbClr val="212121"/>
                </a:solidFill>
                <a:latin typeface="Calibri Light"/>
                <a:cs typeface="Calibri Light"/>
              </a:rPr>
              <a:t>ranging</a:t>
            </a:r>
            <a:r>
              <a:rPr sz="1867" dirty="0">
                <a:solidFill>
                  <a:srgbClr val="212121"/>
                </a:solidFill>
                <a:latin typeface="Calibri Light"/>
                <a:cs typeface="Calibri Light"/>
              </a:rPr>
              <a:t> </a:t>
            </a:r>
            <a:r>
              <a:rPr sz="1867" spc="-13" dirty="0">
                <a:solidFill>
                  <a:srgbClr val="212121"/>
                </a:solidFill>
                <a:latin typeface="Calibri Light"/>
                <a:cs typeface="Calibri Light"/>
              </a:rPr>
              <a:t>from</a:t>
            </a:r>
            <a:r>
              <a:rPr sz="1867" spc="-20" dirty="0">
                <a:solidFill>
                  <a:srgbClr val="212121"/>
                </a:solidFill>
                <a:latin typeface="Calibri Light"/>
                <a:cs typeface="Calibri Light"/>
              </a:rPr>
              <a:t> </a:t>
            </a:r>
            <a:r>
              <a:rPr sz="1867" dirty="0">
                <a:solidFill>
                  <a:srgbClr val="212121"/>
                </a:solidFill>
                <a:latin typeface="Calibri Light"/>
                <a:cs typeface="Calibri Light"/>
              </a:rPr>
              <a:t>0</a:t>
            </a:r>
            <a:r>
              <a:rPr sz="1867" spc="-13" dirty="0">
                <a:solidFill>
                  <a:srgbClr val="212121"/>
                </a:solidFill>
                <a:latin typeface="Calibri Light"/>
                <a:cs typeface="Calibri Light"/>
              </a:rPr>
              <a:t> to</a:t>
            </a:r>
            <a:r>
              <a:rPr sz="1867" spc="-7" dirty="0">
                <a:solidFill>
                  <a:srgbClr val="212121"/>
                </a:solidFill>
                <a:latin typeface="Calibri Light"/>
                <a:cs typeface="Calibri Light"/>
              </a:rPr>
              <a:t> 360, </a:t>
            </a:r>
            <a:r>
              <a:rPr sz="1867" dirty="0">
                <a:solidFill>
                  <a:srgbClr val="212121"/>
                </a:solidFill>
                <a:latin typeface="Calibri Light"/>
                <a:cs typeface="Calibri Light"/>
              </a:rPr>
              <a:t>defines</a:t>
            </a:r>
            <a:r>
              <a:rPr sz="1867" spc="-60" dirty="0">
                <a:solidFill>
                  <a:srgbClr val="212121"/>
                </a:solidFill>
                <a:latin typeface="Calibri Light"/>
                <a:cs typeface="Calibri Light"/>
              </a:rPr>
              <a:t> </a:t>
            </a:r>
            <a:r>
              <a:rPr sz="1867" dirty="0">
                <a:solidFill>
                  <a:srgbClr val="212121"/>
                </a:solidFill>
                <a:latin typeface="Calibri Light"/>
                <a:cs typeface="Calibri Light"/>
              </a:rPr>
              <a:t>which</a:t>
            </a:r>
            <a:r>
              <a:rPr sz="1867" spc="-20" dirty="0">
                <a:solidFill>
                  <a:srgbClr val="212121"/>
                </a:solidFill>
                <a:latin typeface="Calibri Light"/>
                <a:cs typeface="Calibri Light"/>
              </a:rPr>
              <a:t> </a:t>
            </a:r>
            <a:r>
              <a:rPr sz="1867" spc="-7" dirty="0">
                <a:solidFill>
                  <a:srgbClr val="212121"/>
                </a:solidFill>
                <a:latin typeface="Calibri Light"/>
                <a:cs typeface="Calibri Light"/>
              </a:rPr>
              <a:t>color you</a:t>
            </a:r>
            <a:r>
              <a:rPr sz="1867" spc="-53" dirty="0">
                <a:solidFill>
                  <a:srgbClr val="212121"/>
                </a:solidFill>
                <a:latin typeface="Calibri Light"/>
                <a:cs typeface="Calibri Light"/>
              </a:rPr>
              <a:t> </a:t>
            </a:r>
            <a:r>
              <a:rPr sz="1867" spc="-13" dirty="0">
                <a:solidFill>
                  <a:srgbClr val="212121"/>
                </a:solidFill>
                <a:latin typeface="Calibri Light"/>
                <a:cs typeface="Calibri Light"/>
              </a:rPr>
              <a:t>want.</a:t>
            </a:r>
            <a:endParaRPr sz="1867" dirty="0">
              <a:latin typeface="Calibri Light"/>
              <a:cs typeface="Calibri Light"/>
            </a:endParaRPr>
          </a:p>
          <a:p>
            <a:pPr>
              <a:spcBef>
                <a:spcPts val="20"/>
              </a:spcBef>
              <a:buClr>
                <a:srgbClr val="212121"/>
              </a:buClr>
              <a:buFont typeface="Arial MT"/>
              <a:buChar char="•"/>
            </a:pPr>
            <a:endParaRPr sz="3067" dirty="0">
              <a:latin typeface="Calibri Light"/>
              <a:cs typeface="Calibri Light"/>
            </a:endParaRPr>
          </a:p>
          <a:p>
            <a:pPr marL="246374" marR="303098" indent="-230288">
              <a:lnSpc>
                <a:spcPts val="2147"/>
              </a:lnSpc>
              <a:buFont typeface="Arial MT"/>
              <a:buChar char="•"/>
              <a:tabLst>
                <a:tab pos="247220" algn="l"/>
              </a:tabLst>
            </a:pPr>
            <a:r>
              <a:rPr sz="1867" spc="-20" dirty="0">
                <a:solidFill>
                  <a:srgbClr val="212121"/>
                </a:solidFill>
                <a:latin typeface="Calibri Light"/>
                <a:cs typeface="Calibri Light"/>
              </a:rPr>
              <a:t>Saturation </a:t>
            </a:r>
            <a:r>
              <a:rPr sz="1867" spc="-13" dirty="0">
                <a:solidFill>
                  <a:srgbClr val="212121"/>
                </a:solidFill>
                <a:latin typeface="Calibri Light"/>
                <a:cs typeface="Calibri Light"/>
              </a:rPr>
              <a:t>percentage, </a:t>
            </a:r>
            <a:r>
              <a:rPr sz="1867" spc="-7" dirty="0">
                <a:solidFill>
                  <a:srgbClr val="212121"/>
                </a:solidFill>
                <a:latin typeface="Calibri Light"/>
                <a:cs typeface="Calibri Light"/>
              </a:rPr>
              <a:t>ranging </a:t>
            </a:r>
            <a:r>
              <a:rPr sz="1867" spc="-13" dirty="0">
                <a:solidFill>
                  <a:srgbClr val="212121"/>
                </a:solidFill>
                <a:latin typeface="Calibri Light"/>
                <a:cs typeface="Calibri Light"/>
              </a:rPr>
              <a:t>from </a:t>
            </a:r>
            <a:r>
              <a:rPr sz="1867" dirty="0">
                <a:solidFill>
                  <a:srgbClr val="212121"/>
                </a:solidFill>
                <a:latin typeface="Calibri Light"/>
                <a:cs typeface="Calibri Light"/>
              </a:rPr>
              <a:t>0% </a:t>
            </a:r>
            <a:r>
              <a:rPr sz="1867" spc="-13" dirty="0">
                <a:solidFill>
                  <a:srgbClr val="212121"/>
                </a:solidFill>
                <a:latin typeface="Calibri Light"/>
                <a:cs typeface="Calibri Light"/>
              </a:rPr>
              <a:t>to </a:t>
            </a:r>
            <a:r>
              <a:rPr sz="1867" dirty="0">
                <a:solidFill>
                  <a:srgbClr val="212121"/>
                </a:solidFill>
                <a:latin typeface="Calibri Light"/>
                <a:cs typeface="Calibri Light"/>
              </a:rPr>
              <a:t>100%, </a:t>
            </a:r>
            <a:r>
              <a:rPr sz="1867" spc="-7" dirty="0">
                <a:solidFill>
                  <a:srgbClr val="212121"/>
                </a:solidFill>
                <a:latin typeface="Calibri Light"/>
                <a:cs typeface="Calibri Light"/>
              </a:rPr>
              <a:t>defines how </a:t>
            </a:r>
            <a:r>
              <a:rPr sz="1867" spc="-407" dirty="0">
                <a:solidFill>
                  <a:srgbClr val="212121"/>
                </a:solidFill>
                <a:latin typeface="Calibri Light"/>
                <a:cs typeface="Calibri Light"/>
              </a:rPr>
              <a:t> </a:t>
            </a:r>
            <a:r>
              <a:rPr sz="1867" dirty="0">
                <a:solidFill>
                  <a:srgbClr val="212121"/>
                </a:solidFill>
                <a:latin typeface="Calibri Light"/>
                <a:cs typeface="Calibri Light"/>
              </a:rPr>
              <a:t>much</a:t>
            </a:r>
            <a:r>
              <a:rPr sz="1867" spc="-27" dirty="0">
                <a:solidFill>
                  <a:srgbClr val="212121"/>
                </a:solidFill>
                <a:latin typeface="Calibri Light"/>
                <a:cs typeface="Calibri Light"/>
              </a:rPr>
              <a:t> </a:t>
            </a:r>
            <a:r>
              <a:rPr sz="1867" spc="-7" dirty="0">
                <a:solidFill>
                  <a:srgbClr val="212121"/>
                </a:solidFill>
                <a:latin typeface="Calibri Light"/>
                <a:cs typeface="Calibri Light"/>
              </a:rPr>
              <a:t>of</a:t>
            </a:r>
            <a:r>
              <a:rPr sz="1867" spc="-40" dirty="0">
                <a:solidFill>
                  <a:srgbClr val="212121"/>
                </a:solidFill>
                <a:latin typeface="Calibri Light"/>
                <a:cs typeface="Calibri Light"/>
              </a:rPr>
              <a:t> </a:t>
            </a:r>
            <a:r>
              <a:rPr sz="1867" spc="-7" dirty="0">
                <a:solidFill>
                  <a:srgbClr val="212121"/>
                </a:solidFill>
                <a:latin typeface="Calibri Light"/>
                <a:cs typeface="Calibri Light"/>
              </a:rPr>
              <a:t>that</a:t>
            </a:r>
            <a:r>
              <a:rPr sz="1867" spc="7" dirty="0">
                <a:solidFill>
                  <a:srgbClr val="212121"/>
                </a:solidFill>
                <a:latin typeface="Calibri Light"/>
                <a:cs typeface="Calibri Light"/>
              </a:rPr>
              <a:t> </a:t>
            </a:r>
            <a:r>
              <a:rPr sz="1867" spc="-7" dirty="0">
                <a:solidFill>
                  <a:srgbClr val="212121"/>
                </a:solidFill>
                <a:latin typeface="Calibri Light"/>
                <a:cs typeface="Calibri Light"/>
              </a:rPr>
              <a:t>color</a:t>
            </a:r>
            <a:r>
              <a:rPr sz="1867" spc="-27" dirty="0">
                <a:solidFill>
                  <a:srgbClr val="212121"/>
                </a:solidFill>
                <a:latin typeface="Calibri Light"/>
                <a:cs typeface="Calibri Light"/>
              </a:rPr>
              <a:t> </a:t>
            </a:r>
            <a:r>
              <a:rPr sz="1867" spc="-7" dirty="0">
                <a:solidFill>
                  <a:srgbClr val="212121"/>
                </a:solidFill>
                <a:latin typeface="Calibri Light"/>
                <a:cs typeface="Calibri Light"/>
              </a:rPr>
              <a:t>you</a:t>
            </a:r>
            <a:r>
              <a:rPr sz="1867" spc="-40" dirty="0">
                <a:solidFill>
                  <a:srgbClr val="212121"/>
                </a:solidFill>
                <a:latin typeface="Calibri Light"/>
                <a:cs typeface="Calibri Light"/>
              </a:rPr>
              <a:t> </a:t>
            </a:r>
            <a:r>
              <a:rPr sz="1867" spc="-13" dirty="0">
                <a:solidFill>
                  <a:srgbClr val="212121"/>
                </a:solidFill>
                <a:latin typeface="Calibri Light"/>
                <a:cs typeface="Calibri Light"/>
              </a:rPr>
              <a:t>want.</a:t>
            </a:r>
            <a:endParaRPr sz="1867" dirty="0">
              <a:latin typeface="Calibri Light"/>
              <a:cs typeface="Calibri Light"/>
            </a:endParaRPr>
          </a:p>
          <a:p>
            <a:pPr>
              <a:lnSpc>
                <a:spcPct val="100000"/>
              </a:lnSpc>
              <a:buClr>
                <a:srgbClr val="212121"/>
              </a:buClr>
              <a:buFont typeface="Arial MT"/>
              <a:buChar char="•"/>
            </a:pPr>
            <a:endParaRPr sz="1867" dirty="0">
              <a:latin typeface="Calibri Light"/>
              <a:cs typeface="Calibri Light"/>
            </a:endParaRPr>
          </a:p>
          <a:p>
            <a:pPr marL="246374" marR="395383" indent="-230288">
              <a:lnSpc>
                <a:spcPts val="2147"/>
              </a:lnSpc>
              <a:spcBef>
                <a:spcPts val="1433"/>
              </a:spcBef>
              <a:buFont typeface="Arial MT"/>
              <a:buChar char="•"/>
              <a:tabLst>
                <a:tab pos="247220" algn="l"/>
              </a:tabLst>
            </a:pPr>
            <a:r>
              <a:rPr sz="1867" spc="-13" dirty="0">
                <a:solidFill>
                  <a:srgbClr val="212121"/>
                </a:solidFill>
                <a:latin typeface="Calibri Light"/>
                <a:cs typeface="Calibri Light"/>
              </a:rPr>
              <a:t>Lightness</a:t>
            </a:r>
            <a:r>
              <a:rPr sz="1867" spc="-67" dirty="0">
                <a:solidFill>
                  <a:srgbClr val="212121"/>
                </a:solidFill>
                <a:latin typeface="Calibri Light"/>
                <a:cs typeface="Calibri Light"/>
              </a:rPr>
              <a:t> </a:t>
            </a:r>
            <a:r>
              <a:rPr sz="1867" spc="-13" dirty="0">
                <a:solidFill>
                  <a:srgbClr val="212121"/>
                </a:solidFill>
                <a:latin typeface="Calibri Light"/>
                <a:cs typeface="Calibri Light"/>
              </a:rPr>
              <a:t>percentage,</a:t>
            </a:r>
            <a:r>
              <a:rPr sz="1867" spc="-33" dirty="0">
                <a:solidFill>
                  <a:srgbClr val="212121"/>
                </a:solidFill>
                <a:latin typeface="Calibri Light"/>
                <a:cs typeface="Calibri Light"/>
              </a:rPr>
              <a:t> </a:t>
            </a:r>
            <a:r>
              <a:rPr sz="1867" spc="-7" dirty="0">
                <a:solidFill>
                  <a:srgbClr val="212121"/>
                </a:solidFill>
                <a:latin typeface="Calibri Light"/>
                <a:cs typeface="Calibri Light"/>
              </a:rPr>
              <a:t>ranging</a:t>
            </a:r>
            <a:r>
              <a:rPr sz="1867" dirty="0">
                <a:solidFill>
                  <a:srgbClr val="212121"/>
                </a:solidFill>
                <a:latin typeface="Calibri Light"/>
                <a:cs typeface="Calibri Light"/>
              </a:rPr>
              <a:t> </a:t>
            </a:r>
            <a:r>
              <a:rPr sz="1867" spc="-13" dirty="0">
                <a:solidFill>
                  <a:srgbClr val="212121"/>
                </a:solidFill>
                <a:latin typeface="Calibri Light"/>
                <a:cs typeface="Calibri Light"/>
              </a:rPr>
              <a:t>from</a:t>
            </a:r>
            <a:r>
              <a:rPr sz="1867" spc="-20" dirty="0">
                <a:solidFill>
                  <a:srgbClr val="212121"/>
                </a:solidFill>
                <a:latin typeface="Calibri Light"/>
                <a:cs typeface="Calibri Light"/>
              </a:rPr>
              <a:t> </a:t>
            </a:r>
            <a:r>
              <a:rPr sz="1867" dirty="0">
                <a:solidFill>
                  <a:srgbClr val="212121"/>
                </a:solidFill>
                <a:latin typeface="Calibri Light"/>
                <a:cs typeface="Calibri Light"/>
              </a:rPr>
              <a:t>0%</a:t>
            </a:r>
            <a:r>
              <a:rPr sz="1867" spc="-13" dirty="0">
                <a:solidFill>
                  <a:srgbClr val="212121"/>
                </a:solidFill>
                <a:latin typeface="Calibri Light"/>
                <a:cs typeface="Calibri Light"/>
              </a:rPr>
              <a:t> to</a:t>
            </a:r>
            <a:r>
              <a:rPr sz="1867" spc="-27" dirty="0">
                <a:solidFill>
                  <a:srgbClr val="212121"/>
                </a:solidFill>
                <a:latin typeface="Calibri Light"/>
                <a:cs typeface="Calibri Light"/>
              </a:rPr>
              <a:t> </a:t>
            </a:r>
            <a:r>
              <a:rPr sz="1867" dirty="0">
                <a:solidFill>
                  <a:srgbClr val="212121"/>
                </a:solidFill>
                <a:latin typeface="Calibri Light"/>
                <a:cs typeface="Calibri Light"/>
              </a:rPr>
              <a:t>100%, defines</a:t>
            </a:r>
            <a:r>
              <a:rPr sz="1867" spc="-60" dirty="0">
                <a:solidFill>
                  <a:srgbClr val="212121"/>
                </a:solidFill>
                <a:latin typeface="Calibri Light"/>
                <a:cs typeface="Calibri Light"/>
              </a:rPr>
              <a:t> </a:t>
            </a:r>
            <a:r>
              <a:rPr sz="1867" spc="-7" dirty="0">
                <a:solidFill>
                  <a:srgbClr val="212121"/>
                </a:solidFill>
                <a:latin typeface="Calibri Light"/>
                <a:cs typeface="Calibri Light"/>
              </a:rPr>
              <a:t>how </a:t>
            </a:r>
            <a:r>
              <a:rPr sz="1867" spc="-407" dirty="0">
                <a:solidFill>
                  <a:srgbClr val="212121"/>
                </a:solidFill>
                <a:latin typeface="Calibri Light"/>
                <a:cs typeface="Calibri Light"/>
              </a:rPr>
              <a:t> </a:t>
            </a:r>
            <a:r>
              <a:rPr sz="1867" spc="-7" dirty="0">
                <a:solidFill>
                  <a:srgbClr val="212121"/>
                </a:solidFill>
                <a:latin typeface="Calibri Light"/>
                <a:cs typeface="Calibri Light"/>
              </a:rPr>
              <a:t>bright</a:t>
            </a:r>
            <a:r>
              <a:rPr sz="1867" spc="-20" dirty="0">
                <a:solidFill>
                  <a:srgbClr val="212121"/>
                </a:solidFill>
                <a:latin typeface="Calibri Light"/>
                <a:cs typeface="Calibri Light"/>
              </a:rPr>
              <a:t> </a:t>
            </a:r>
            <a:r>
              <a:rPr sz="1867" spc="-7" dirty="0">
                <a:solidFill>
                  <a:srgbClr val="212121"/>
                </a:solidFill>
                <a:latin typeface="Calibri Light"/>
                <a:cs typeface="Calibri Light"/>
              </a:rPr>
              <a:t>you</a:t>
            </a:r>
            <a:r>
              <a:rPr sz="1867" spc="-40" dirty="0">
                <a:solidFill>
                  <a:srgbClr val="212121"/>
                </a:solidFill>
                <a:latin typeface="Calibri Light"/>
                <a:cs typeface="Calibri Light"/>
              </a:rPr>
              <a:t> </a:t>
            </a:r>
            <a:r>
              <a:rPr sz="1867" spc="-7" dirty="0">
                <a:solidFill>
                  <a:srgbClr val="212121"/>
                </a:solidFill>
                <a:latin typeface="Calibri Light"/>
                <a:cs typeface="Calibri Light"/>
              </a:rPr>
              <a:t>want</a:t>
            </a:r>
            <a:r>
              <a:rPr sz="1867" spc="-33" dirty="0">
                <a:solidFill>
                  <a:srgbClr val="212121"/>
                </a:solidFill>
                <a:latin typeface="Calibri Light"/>
                <a:cs typeface="Calibri Light"/>
              </a:rPr>
              <a:t> </a:t>
            </a:r>
            <a:r>
              <a:rPr sz="1867" spc="-7" dirty="0">
                <a:solidFill>
                  <a:srgbClr val="212121"/>
                </a:solidFill>
                <a:latin typeface="Calibri Light"/>
                <a:cs typeface="Calibri Light"/>
              </a:rPr>
              <a:t>that</a:t>
            </a:r>
            <a:r>
              <a:rPr sz="1867" spc="-13" dirty="0">
                <a:solidFill>
                  <a:srgbClr val="212121"/>
                </a:solidFill>
                <a:latin typeface="Calibri Light"/>
                <a:cs typeface="Calibri Light"/>
              </a:rPr>
              <a:t> </a:t>
            </a:r>
            <a:r>
              <a:rPr sz="1867" spc="-7" dirty="0">
                <a:solidFill>
                  <a:srgbClr val="212121"/>
                </a:solidFill>
                <a:latin typeface="Calibri Light"/>
                <a:cs typeface="Calibri Light"/>
              </a:rPr>
              <a:t>color </a:t>
            </a:r>
            <a:r>
              <a:rPr sz="1867" spc="-13" dirty="0">
                <a:solidFill>
                  <a:srgbClr val="212121"/>
                </a:solidFill>
                <a:latin typeface="Calibri Light"/>
                <a:cs typeface="Calibri Light"/>
              </a:rPr>
              <a:t>to</a:t>
            </a:r>
            <a:r>
              <a:rPr sz="1867" spc="-7" dirty="0">
                <a:solidFill>
                  <a:srgbClr val="212121"/>
                </a:solidFill>
                <a:latin typeface="Calibri Light"/>
                <a:cs typeface="Calibri Light"/>
              </a:rPr>
              <a:t> </a:t>
            </a:r>
            <a:r>
              <a:rPr sz="1867" dirty="0">
                <a:solidFill>
                  <a:srgbClr val="212121"/>
                </a:solidFill>
                <a:latin typeface="Calibri Light"/>
                <a:cs typeface="Calibri Light"/>
              </a:rPr>
              <a:t>be</a:t>
            </a:r>
            <a:endParaRPr sz="1867" dirty="0">
              <a:latin typeface="Calibri Light"/>
              <a:cs typeface="Calibri Light"/>
            </a:endParaRPr>
          </a:p>
          <a:p>
            <a:pPr>
              <a:lnSpc>
                <a:spcPct val="100000"/>
              </a:lnSpc>
            </a:pPr>
            <a:endParaRPr sz="1867" dirty="0">
              <a:latin typeface="Calibri Light"/>
              <a:cs typeface="Calibri Light"/>
            </a:endParaRPr>
          </a:p>
          <a:p>
            <a:pPr marL="16933">
              <a:spcBef>
                <a:spcPts val="1292"/>
              </a:spcBef>
            </a:pPr>
            <a:r>
              <a:rPr sz="1867" dirty="0">
                <a:solidFill>
                  <a:srgbClr val="800000"/>
                </a:solidFill>
                <a:latin typeface="Consolas"/>
                <a:cs typeface="Consolas"/>
              </a:rPr>
              <a:t>body</a:t>
            </a:r>
            <a:r>
              <a:rPr sz="1867" spc="-73" dirty="0">
                <a:solidFill>
                  <a:srgbClr val="800000"/>
                </a:solidFill>
                <a:latin typeface="Consolas"/>
                <a:cs typeface="Consolas"/>
              </a:rPr>
              <a:t> </a:t>
            </a:r>
            <a:r>
              <a:rPr sz="1867" dirty="0">
                <a:latin typeface="Consolas"/>
                <a:cs typeface="Consolas"/>
              </a:rPr>
              <a:t>{</a:t>
            </a:r>
          </a:p>
          <a:p>
            <a:pPr marL="278546">
              <a:spcBef>
                <a:spcPts val="693"/>
              </a:spcBef>
            </a:pPr>
            <a:r>
              <a:rPr sz="1867" dirty="0">
                <a:solidFill>
                  <a:srgbClr val="FF0000"/>
                </a:solidFill>
                <a:latin typeface="Consolas"/>
                <a:cs typeface="Consolas"/>
              </a:rPr>
              <a:t>background</a:t>
            </a:r>
            <a:r>
              <a:rPr sz="1867" dirty="0">
                <a:latin typeface="Consolas"/>
                <a:cs typeface="Consolas"/>
              </a:rPr>
              <a:t>:</a:t>
            </a:r>
            <a:r>
              <a:rPr sz="1867" spc="-7" dirty="0">
                <a:latin typeface="Consolas"/>
                <a:cs typeface="Consolas"/>
              </a:rPr>
              <a:t> </a:t>
            </a:r>
            <a:r>
              <a:rPr sz="1867" dirty="0">
                <a:latin typeface="Consolas"/>
                <a:cs typeface="Consolas"/>
              </a:rPr>
              <a:t>hsl(</a:t>
            </a:r>
            <a:r>
              <a:rPr sz="1867" dirty="0">
                <a:solidFill>
                  <a:srgbClr val="09875A"/>
                </a:solidFill>
                <a:latin typeface="Consolas"/>
                <a:cs typeface="Consolas"/>
              </a:rPr>
              <a:t>30</a:t>
            </a:r>
            <a:r>
              <a:rPr sz="1867" dirty="0">
                <a:latin typeface="Consolas"/>
                <a:cs typeface="Consolas"/>
              </a:rPr>
              <a:t>,</a:t>
            </a:r>
            <a:r>
              <a:rPr sz="1867" spc="13" dirty="0">
                <a:latin typeface="Consolas"/>
                <a:cs typeface="Consolas"/>
              </a:rPr>
              <a:t> </a:t>
            </a:r>
            <a:r>
              <a:rPr sz="1867" dirty="0">
                <a:solidFill>
                  <a:srgbClr val="09875A"/>
                </a:solidFill>
                <a:latin typeface="Consolas"/>
                <a:cs typeface="Consolas"/>
              </a:rPr>
              <a:t>100%</a:t>
            </a:r>
            <a:r>
              <a:rPr sz="1867" dirty="0">
                <a:latin typeface="Consolas"/>
                <a:cs typeface="Consolas"/>
              </a:rPr>
              <a:t>, </a:t>
            </a:r>
            <a:r>
              <a:rPr sz="1867" spc="7" dirty="0">
                <a:solidFill>
                  <a:srgbClr val="09875A"/>
                </a:solidFill>
                <a:latin typeface="Consolas"/>
                <a:cs typeface="Consolas"/>
              </a:rPr>
              <a:t>50%</a:t>
            </a:r>
            <a:r>
              <a:rPr sz="1867" spc="7" dirty="0">
                <a:latin typeface="Consolas"/>
                <a:cs typeface="Consolas"/>
              </a:rPr>
              <a:t>);</a:t>
            </a:r>
            <a:endParaRPr sz="1867" dirty="0">
              <a:latin typeface="Consolas"/>
              <a:cs typeface="Consolas"/>
            </a:endParaRPr>
          </a:p>
          <a:p>
            <a:pPr marL="278546" marR="2716039">
              <a:lnSpc>
                <a:spcPct val="130700"/>
              </a:lnSpc>
              <a:spcBef>
                <a:spcPts val="13"/>
              </a:spcBef>
            </a:pPr>
            <a:r>
              <a:rPr sz="1867" dirty="0">
                <a:solidFill>
                  <a:srgbClr val="FF0000"/>
                </a:solidFill>
                <a:latin typeface="Consolas"/>
                <a:cs typeface="Consolas"/>
              </a:rPr>
              <a:t>color</a:t>
            </a:r>
            <a:r>
              <a:rPr sz="1867" dirty="0">
                <a:latin typeface="Consolas"/>
                <a:cs typeface="Consolas"/>
              </a:rPr>
              <a:t>: hsl(</a:t>
            </a:r>
            <a:r>
              <a:rPr sz="1867" dirty="0">
                <a:solidFill>
                  <a:srgbClr val="09875A"/>
                </a:solidFill>
                <a:latin typeface="Consolas"/>
                <a:cs typeface="Consolas"/>
              </a:rPr>
              <a:t>30</a:t>
            </a:r>
            <a:r>
              <a:rPr sz="1867" dirty="0">
                <a:latin typeface="Consolas"/>
                <a:cs typeface="Consolas"/>
              </a:rPr>
              <a:t>, </a:t>
            </a:r>
            <a:r>
              <a:rPr sz="1867" dirty="0">
                <a:solidFill>
                  <a:srgbClr val="09875A"/>
                </a:solidFill>
                <a:latin typeface="Consolas"/>
                <a:cs typeface="Consolas"/>
              </a:rPr>
              <a:t>100%</a:t>
            </a:r>
            <a:r>
              <a:rPr sz="1867" dirty="0">
                <a:latin typeface="Consolas"/>
                <a:cs typeface="Consolas"/>
              </a:rPr>
              <a:t>, </a:t>
            </a:r>
            <a:r>
              <a:rPr sz="1867" spc="7" dirty="0">
                <a:solidFill>
                  <a:srgbClr val="09875A"/>
                </a:solidFill>
                <a:latin typeface="Consolas"/>
                <a:cs typeface="Consolas"/>
              </a:rPr>
              <a:t>75%</a:t>
            </a:r>
            <a:r>
              <a:rPr sz="1867" spc="7" dirty="0">
                <a:latin typeface="Consolas"/>
                <a:cs typeface="Consolas"/>
              </a:rPr>
              <a:t>); </a:t>
            </a:r>
            <a:r>
              <a:rPr sz="1867" spc="-1007" dirty="0">
                <a:latin typeface="Consolas"/>
                <a:cs typeface="Consolas"/>
              </a:rPr>
              <a:t> </a:t>
            </a:r>
            <a:r>
              <a:rPr sz="1867" dirty="0">
                <a:solidFill>
                  <a:srgbClr val="FF0000"/>
                </a:solidFill>
                <a:latin typeface="Consolas"/>
                <a:cs typeface="Consolas"/>
              </a:rPr>
              <a:t>font-size</a:t>
            </a:r>
            <a:r>
              <a:rPr sz="1867" dirty="0">
                <a:latin typeface="Consolas"/>
                <a:cs typeface="Consolas"/>
              </a:rPr>
              <a:t>: </a:t>
            </a:r>
            <a:r>
              <a:rPr sz="1867" dirty="0">
                <a:solidFill>
                  <a:srgbClr val="09875A"/>
                </a:solidFill>
                <a:latin typeface="Consolas"/>
                <a:cs typeface="Consolas"/>
              </a:rPr>
              <a:t>1.3em</a:t>
            </a:r>
            <a:r>
              <a:rPr sz="1867" dirty="0">
                <a:latin typeface="Consolas"/>
                <a:cs typeface="Consolas"/>
              </a:rPr>
              <a:t>;</a:t>
            </a:r>
          </a:p>
          <a:p>
            <a:pPr marL="16933">
              <a:spcBef>
                <a:spcPts val="693"/>
              </a:spcBef>
            </a:pPr>
            <a:r>
              <a:rPr sz="1867" dirty="0">
                <a:latin typeface="Consolas"/>
                <a:cs typeface="Consolas"/>
              </a:rPr>
              <a:t>}</a:t>
            </a:r>
          </a:p>
        </p:txBody>
      </p:sp>
      <p:pic>
        <p:nvPicPr>
          <p:cNvPr id="8" name="object 8"/>
          <p:cNvPicPr/>
          <p:nvPr/>
        </p:nvPicPr>
        <p:blipFill>
          <a:blip r:embed="rId3" cstate="print"/>
          <a:stretch>
            <a:fillRect/>
          </a:stretch>
        </p:blipFill>
        <p:spPr>
          <a:xfrm>
            <a:off x="7323399" y="1675571"/>
            <a:ext cx="4637196" cy="3335523"/>
          </a:xfrm>
          <a:prstGeom prst="rect">
            <a:avLst/>
          </a:prstGeom>
        </p:spPr>
      </p:pic>
      <p:sp>
        <p:nvSpPr>
          <p:cNvPr id="11" name="Rounded Rectangle 17">
            <a:extLst>
              <a:ext uri="{FF2B5EF4-FFF2-40B4-BE49-F238E27FC236}">
                <a16:creationId xmlns:a16="http://schemas.microsoft.com/office/drawing/2014/main" id="{4D07FF6F-6F12-B3E7-6D60-18253485E5B5}"/>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2" name="Picture 2" descr="KL Deemed to be University Logo">
            <a:extLst>
              <a:ext uri="{FF2B5EF4-FFF2-40B4-BE49-F238E27FC236}">
                <a16:creationId xmlns:a16="http://schemas.microsoft.com/office/drawing/2014/main" id="{872880D8-B47C-49FB-D9BD-4135DE201174}"/>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088" y="537771"/>
            <a:ext cx="5827087" cy="695062"/>
          </a:xfrm>
          <a:prstGeom prst="rect">
            <a:avLst/>
          </a:prstGeom>
        </p:spPr>
        <p:txBody>
          <a:bodyPr vert="horz" wrap="square" lIns="0" tIns="17780" rIns="0" bIns="0" rtlCol="0">
            <a:spAutoFit/>
          </a:bodyPr>
          <a:lstStyle/>
          <a:p>
            <a:pPr marL="16933">
              <a:lnSpc>
                <a:spcPct val="100000"/>
              </a:lnSpc>
              <a:spcBef>
                <a:spcPts val="140"/>
              </a:spcBef>
            </a:pPr>
            <a:r>
              <a:rPr spc="73" dirty="0"/>
              <a:t>The</a:t>
            </a:r>
            <a:r>
              <a:rPr spc="207" dirty="0"/>
              <a:t> </a:t>
            </a:r>
            <a:r>
              <a:rPr spc="87" dirty="0"/>
              <a:t>basic</a:t>
            </a:r>
            <a:r>
              <a:rPr spc="187" dirty="0"/>
              <a:t> </a:t>
            </a:r>
            <a:r>
              <a:rPr spc="73" dirty="0"/>
              <a:t>syntax</a:t>
            </a:r>
            <a:r>
              <a:rPr spc="187" dirty="0"/>
              <a:t> </a:t>
            </a:r>
            <a:r>
              <a:rPr spc="60" dirty="0"/>
              <a:t>of</a:t>
            </a:r>
            <a:r>
              <a:rPr spc="207" dirty="0"/>
              <a:t> </a:t>
            </a:r>
            <a:r>
              <a:rPr spc="73" dirty="0"/>
              <a:t>CSS</a:t>
            </a:r>
          </a:p>
        </p:txBody>
      </p:sp>
      <p:sp>
        <p:nvSpPr>
          <p:cNvPr id="3" name="object 3"/>
          <p:cNvSpPr txBox="1"/>
          <p:nvPr/>
        </p:nvSpPr>
        <p:spPr>
          <a:xfrm>
            <a:off x="3263704" y="1603147"/>
            <a:ext cx="2057400" cy="1151405"/>
          </a:xfrm>
          <a:prstGeom prst="rect">
            <a:avLst/>
          </a:prstGeom>
        </p:spPr>
        <p:txBody>
          <a:bodyPr vert="horz" wrap="square" lIns="0" tIns="63500" rIns="0" bIns="0" rtlCol="0">
            <a:spAutoFit/>
          </a:bodyPr>
          <a:lstStyle/>
          <a:p>
            <a:pPr marL="16933">
              <a:spcBef>
                <a:spcPts val="500"/>
              </a:spcBef>
            </a:pPr>
            <a:r>
              <a:rPr sz="2133" spc="-7" dirty="0">
                <a:solidFill>
                  <a:srgbClr val="669900"/>
                </a:solidFill>
                <a:latin typeface="Consolas"/>
                <a:cs typeface="Consolas"/>
              </a:rPr>
              <a:t>p</a:t>
            </a:r>
            <a:r>
              <a:rPr sz="2133" spc="-700" dirty="0">
                <a:solidFill>
                  <a:srgbClr val="669900"/>
                </a:solidFill>
                <a:latin typeface="Consolas"/>
                <a:cs typeface="Consolas"/>
              </a:rPr>
              <a:t> </a:t>
            </a:r>
            <a:r>
              <a:rPr sz="2133" spc="-7" dirty="0">
                <a:latin typeface="Calibri"/>
                <a:cs typeface="Calibri"/>
              </a:rPr>
              <a:t>{​</a:t>
            </a:r>
            <a:endParaRPr sz="2133" dirty="0">
              <a:latin typeface="Calibri"/>
              <a:cs typeface="Calibri"/>
            </a:endParaRPr>
          </a:p>
          <a:p>
            <a:pPr marL="201502">
              <a:spcBef>
                <a:spcPts val="367"/>
              </a:spcBef>
            </a:pPr>
            <a:r>
              <a:rPr sz="2133" spc="-13" dirty="0">
                <a:solidFill>
                  <a:srgbClr val="990054"/>
                </a:solidFill>
                <a:latin typeface="Consolas"/>
                <a:cs typeface="Consolas"/>
              </a:rPr>
              <a:t>color</a:t>
            </a:r>
            <a:r>
              <a:rPr sz="2133" spc="-13" dirty="0">
                <a:latin typeface="Calibri"/>
                <a:cs typeface="Calibri"/>
              </a:rPr>
              <a:t>:</a:t>
            </a:r>
            <a:r>
              <a:rPr sz="2133" spc="-80" dirty="0">
                <a:latin typeface="Calibri"/>
                <a:cs typeface="Calibri"/>
              </a:rPr>
              <a:t> </a:t>
            </a:r>
            <a:r>
              <a:rPr sz="2133" spc="-7" dirty="0">
                <a:latin typeface="Consolas"/>
                <a:cs typeface="Consolas"/>
              </a:rPr>
              <a:t>orange</a:t>
            </a:r>
            <a:r>
              <a:rPr sz="2133" spc="-7" dirty="0">
                <a:latin typeface="Calibri"/>
                <a:cs typeface="Calibri"/>
              </a:rPr>
              <a:t>;​</a:t>
            </a:r>
            <a:endParaRPr sz="2133" dirty="0">
              <a:latin typeface="Calibri"/>
              <a:cs typeface="Calibri"/>
            </a:endParaRPr>
          </a:p>
          <a:p>
            <a:pPr marL="16933">
              <a:spcBef>
                <a:spcPts val="387"/>
              </a:spcBef>
            </a:pPr>
            <a:r>
              <a:rPr sz="2133" spc="-7" dirty="0">
                <a:latin typeface="Calibri"/>
                <a:cs typeface="Calibri"/>
              </a:rPr>
              <a:t>}​</a:t>
            </a:r>
            <a:endParaRPr sz="2133" dirty="0">
              <a:latin typeface="Calibri"/>
              <a:cs typeface="Calibri"/>
            </a:endParaRPr>
          </a:p>
        </p:txBody>
      </p:sp>
      <p:pic>
        <p:nvPicPr>
          <p:cNvPr id="4" name="object 4"/>
          <p:cNvPicPr/>
          <p:nvPr/>
        </p:nvPicPr>
        <p:blipFill>
          <a:blip r:embed="rId2" cstate="print"/>
          <a:stretch>
            <a:fillRect/>
          </a:stretch>
        </p:blipFill>
        <p:spPr>
          <a:xfrm>
            <a:off x="3046789" y="3143925"/>
            <a:ext cx="5779837" cy="1977136"/>
          </a:xfrm>
          <a:prstGeom prst="rect">
            <a:avLst/>
          </a:prstGeom>
        </p:spPr>
      </p:pic>
      <p:sp>
        <p:nvSpPr>
          <p:cNvPr id="5" name="object 5"/>
          <p:cNvSpPr txBox="1">
            <a:spLocks noGrp="1"/>
          </p:cNvSpPr>
          <p:nvPr>
            <p:ph type="sldNum" sz="quarter" idx="7"/>
          </p:nvPr>
        </p:nvSpPr>
        <p:spPr>
          <a:xfrm>
            <a:off x="8570086" y="4876672"/>
            <a:ext cx="256540" cy="208279"/>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FDFDFD"/>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70"/>
              </a:lnSpc>
            </a:pPr>
            <a:fld id="{81D60167-4931-47E6-BA6A-407CBD079E47}" type="slidenum">
              <a:rPr lang="en-IN" smtClean="0"/>
              <a:pPr marL="38100">
                <a:lnSpc>
                  <a:spcPts val="1470"/>
                </a:lnSpc>
              </a:pPr>
              <a:t>5</a:t>
            </a:fld>
            <a:endParaRPr dirty="0"/>
          </a:p>
        </p:txBody>
      </p:sp>
      <p:sp>
        <p:nvSpPr>
          <p:cNvPr id="6" name="object 6"/>
          <p:cNvSpPr txBox="1">
            <a:spLocks noGrp="1"/>
          </p:cNvSpPr>
          <p:nvPr>
            <p:ph type="ftr" sz="quarter" idx="5"/>
          </p:nvPr>
        </p:nvSpPr>
        <p:spPr>
          <a:xfrm>
            <a:off x="1022400" y="4928946"/>
            <a:ext cx="1670050" cy="114300"/>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chemeClr val="bg1"/>
                </a:solidFill>
                <a:latin typeface="Calibri Light"/>
                <a:ea typeface="+mn-ea"/>
                <a:cs typeface="Calibr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020"/>
              </a:lnSpc>
            </a:pPr>
            <a:r>
              <a:rPr lang="en-US" spc="-10"/>
              <a:t>CONFIDENTIAL</a:t>
            </a:r>
            <a:r>
              <a:rPr lang="en-US" spc="204"/>
              <a:t> </a:t>
            </a:r>
            <a:r>
              <a:rPr lang="en-US" spc="-5"/>
              <a:t>|</a:t>
            </a:r>
            <a:r>
              <a:rPr lang="en-US" spc="160"/>
              <a:t> </a:t>
            </a:r>
            <a:r>
              <a:rPr lang="en-US" spc="-5"/>
              <a:t>©</a:t>
            </a:r>
            <a:r>
              <a:rPr lang="en-US" spc="10"/>
              <a:t> </a:t>
            </a:r>
            <a:r>
              <a:rPr lang="en-US" spc="-10"/>
              <a:t>2022</a:t>
            </a:r>
            <a:r>
              <a:rPr lang="en-US"/>
              <a:t> </a:t>
            </a:r>
            <a:r>
              <a:rPr lang="en-US" spc="-10"/>
              <a:t>EPAM</a:t>
            </a:r>
            <a:r>
              <a:rPr lang="en-US" spc="5"/>
              <a:t> </a:t>
            </a:r>
            <a:r>
              <a:rPr lang="en-US" spc="-5"/>
              <a:t>Systems,</a:t>
            </a:r>
            <a:r>
              <a:rPr lang="en-US" spc="30"/>
              <a:t> </a:t>
            </a:r>
            <a:r>
              <a:rPr lang="en-US" spc="-5"/>
              <a:t>Inc.</a:t>
            </a:r>
            <a:endParaRPr spc="-7" dirty="0"/>
          </a:p>
        </p:txBody>
      </p:sp>
      <p:sp>
        <p:nvSpPr>
          <p:cNvPr id="7" name="Rounded Rectangle 17">
            <a:extLst>
              <a:ext uri="{FF2B5EF4-FFF2-40B4-BE49-F238E27FC236}">
                <a16:creationId xmlns:a16="http://schemas.microsoft.com/office/drawing/2014/main" id="{E699F80E-80F6-69ED-12A6-27F44BA53B7A}"/>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8" name="Picture 2" descr="KL Deemed to be University Logo">
            <a:extLst>
              <a:ext uri="{FF2B5EF4-FFF2-40B4-BE49-F238E27FC236}">
                <a16:creationId xmlns:a16="http://schemas.microsoft.com/office/drawing/2014/main" id="{EE9522C2-0C5F-0A4C-EC14-45516E269AAD}"/>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378" y="513207"/>
            <a:ext cx="4297348" cy="695062"/>
          </a:xfrm>
          <a:prstGeom prst="rect">
            <a:avLst/>
          </a:prstGeom>
        </p:spPr>
        <p:txBody>
          <a:bodyPr vert="horz" wrap="square" lIns="0" tIns="17780" rIns="0" bIns="0" rtlCol="0">
            <a:spAutoFit/>
          </a:bodyPr>
          <a:lstStyle/>
          <a:p>
            <a:pPr marL="16933">
              <a:lnSpc>
                <a:spcPct val="100000"/>
              </a:lnSpc>
              <a:spcBef>
                <a:spcPts val="140"/>
              </a:spcBef>
            </a:pPr>
            <a:r>
              <a:rPr spc="93" dirty="0"/>
              <a:t>Color </a:t>
            </a:r>
            <a:r>
              <a:rPr spc="100" dirty="0"/>
              <a:t>opacity</a:t>
            </a:r>
          </a:p>
        </p:txBody>
      </p:sp>
      <p:pic>
        <p:nvPicPr>
          <p:cNvPr id="3" name="object 3"/>
          <p:cNvPicPr/>
          <p:nvPr/>
        </p:nvPicPr>
        <p:blipFill>
          <a:blip r:embed="rId2" cstate="print"/>
          <a:stretch>
            <a:fillRect/>
          </a:stretch>
        </p:blipFill>
        <p:spPr>
          <a:xfrm>
            <a:off x="4403344" y="1363244"/>
            <a:ext cx="5655056" cy="4606771"/>
          </a:xfrm>
          <a:prstGeom prst="rect">
            <a:avLst/>
          </a:prstGeom>
        </p:spPr>
      </p:pic>
      <p:pic>
        <p:nvPicPr>
          <p:cNvPr id="4" name="object 4"/>
          <p:cNvPicPr/>
          <p:nvPr/>
        </p:nvPicPr>
        <p:blipFill>
          <a:blip r:embed="rId3" cstate="print"/>
          <a:stretch>
            <a:fillRect/>
          </a:stretch>
        </p:blipFill>
        <p:spPr>
          <a:xfrm>
            <a:off x="558858" y="1365582"/>
            <a:ext cx="2641519" cy="4614492"/>
          </a:xfrm>
          <a:prstGeom prst="rect">
            <a:avLst/>
          </a:prstGeom>
        </p:spPr>
      </p:pic>
      <p:sp>
        <p:nvSpPr>
          <p:cNvPr id="7" name="Rounded Rectangle 17">
            <a:extLst>
              <a:ext uri="{FF2B5EF4-FFF2-40B4-BE49-F238E27FC236}">
                <a16:creationId xmlns:a16="http://schemas.microsoft.com/office/drawing/2014/main" id="{B6701C45-FB66-054A-7D64-0A96305F4BF4}"/>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C50B6BA7-C884-894E-DD69-E23ED97B60FD}"/>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602" y="704362"/>
            <a:ext cx="3540604" cy="695062"/>
          </a:xfrm>
          <a:prstGeom prst="rect">
            <a:avLst/>
          </a:prstGeom>
        </p:spPr>
        <p:txBody>
          <a:bodyPr vert="horz" wrap="square" lIns="0" tIns="17780" rIns="0" bIns="0" rtlCol="0">
            <a:spAutoFit/>
          </a:bodyPr>
          <a:lstStyle/>
          <a:p>
            <a:pPr marL="16933">
              <a:lnSpc>
                <a:spcPct val="100000"/>
              </a:lnSpc>
              <a:spcBef>
                <a:spcPts val="140"/>
              </a:spcBef>
            </a:pPr>
            <a:r>
              <a:rPr spc="73" dirty="0"/>
              <a:t>Typography</a:t>
            </a:r>
          </a:p>
        </p:txBody>
      </p:sp>
      <p:pic>
        <p:nvPicPr>
          <p:cNvPr id="3" name="object 3"/>
          <p:cNvPicPr/>
          <p:nvPr/>
        </p:nvPicPr>
        <p:blipFill>
          <a:blip r:embed="rId2" cstate="print"/>
          <a:stretch>
            <a:fillRect/>
          </a:stretch>
        </p:blipFill>
        <p:spPr>
          <a:xfrm>
            <a:off x="2655116" y="2285642"/>
            <a:ext cx="6560709" cy="2342489"/>
          </a:xfrm>
          <a:prstGeom prst="rect">
            <a:avLst/>
          </a:prstGeom>
        </p:spPr>
      </p:pic>
      <p:sp>
        <p:nvSpPr>
          <p:cNvPr id="6" name="Rounded Rectangle 17">
            <a:extLst>
              <a:ext uri="{FF2B5EF4-FFF2-40B4-BE49-F238E27FC236}">
                <a16:creationId xmlns:a16="http://schemas.microsoft.com/office/drawing/2014/main" id="{4578D258-372A-C57C-6012-F3A548E30DD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1296B92F-8EA3-AF45-8AE1-A1C1D17CDD7A}"/>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345" y="830911"/>
            <a:ext cx="8362788" cy="695062"/>
          </a:xfrm>
          <a:prstGeom prst="rect">
            <a:avLst/>
          </a:prstGeom>
        </p:spPr>
        <p:txBody>
          <a:bodyPr vert="horz" wrap="square" lIns="0" tIns="17780" rIns="0" bIns="0" rtlCol="0">
            <a:spAutoFit/>
          </a:bodyPr>
          <a:lstStyle/>
          <a:p>
            <a:pPr marL="16933">
              <a:lnSpc>
                <a:spcPct val="100000"/>
              </a:lnSpc>
              <a:spcBef>
                <a:spcPts val="140"/>
              </a:spcBef>
            </a:pPr>
            <a:r>
              <a:rPr spc="40" dirty="0"/>
              <a:t>Web</a:t>
            </a:r>
            <a:r>
              <a:rPr spc="187" dirty="0"/>
              <a:t> </a:t>
            </a:r>
            <a:r>
              <a:rPr spc="60" dirty="0"/>
              <a:t>Safe</a:t>
            </a:r>
            <a:r>
              <a:rPr spc="187" dirty="0"/>
              <a:t> </a:t>
            </a:r>
            <a:r>
              <a:rPr spc="80" dirty="0"/>
              <a:t>Browser</a:t>
            </a:r>
            <a:r>
              <a:rPr spc="180" dirty="0"/>
              <a:t> </a:t>
            </a:r>
            <a:r>
              <a:rPr spc="80" dirty="0"/>
              <a:t>Fonts</a:t>
            </a:r>
            <a:r>
              <a:rPr spc="173" dirty="0"/>
              <a:t> </a:t>
            </a:r>
            <a:r>
              <a:rPr spc="87" dirty="0"/>
              <a:t>examples</a:t>
            </a:r>
          </a:p>
        </p:txBody>
      </p:sp>
      <p:graphicFrame>
        <p:nvGraphicFramePr>
          <p:cNvPr id="3" name="object 3"/>
          <p:cNvGraphicFramePr>
            <a:graphicFrameLocks noGrp="1"/>
          </p:cNvGraphicFramePr>
          <p:nvPr>
            <p:extLst>
              <p:ext uri="{D42A27DB-BD31-4B8C-83A1-F6EECF244321}">
                <p14:modId xmlns:p14="http://schemas.microsoft.com/office/powerpoint/2010/main" val="266547234"/>
              </p:ext>
            </p:extLst>
          </p:nvPr>
        </p:nvGraphicFramePr>
        <p:xfrm>
          <a:off x="546746" y="1763892"/>
          <a:ext cx="10782299" cy="1951769"/>
        </p:xfrm>
        <a:graphic>
          <a:graphicData uri="http://schemas.openxmlformats.org/drawingml/2006/table">
            <a:tbl>
              <a:tblPr firstRow="1" bandRow="1">
                <a:tableStyleId>{2D5ABB26-0587-4C30-8999-92F81FD0307C}</a:tableStyleId>
              </a:tblPr>
              <a:tblGrid>
                <a:gridCol w="2339340">
                  <a:extLst>
                    <a:ext uri="{9D8B030D-6E8A-4147-A177-3AD203B41FA5}">
                      <a16:colId xmlns:a16="http://schemas.microsoft.com/office/drawing/2014/main" val="20000"/>
                    </a:ext>
                  </a:extLst>
                </a:gridCol>
                <a:gridCol w="3004820">
                  <a:extLst>
                    <a:ext uri="{9D8B030D-6E8A-4147-A177-3AD203B41FA5}">
                      <a16:colId xmlns:a16="http://schemas.microsoft.com/office/drawing/2014/main" val="20001"/>
                    </a:ext>
                  </a:extLst>
                </a:gridCol>
                <a:gridCol w="2799927">
                  <a:extLst>
                    <a:ext uri="{9D8B030D-6E8A-4147-A177-3AD203B41FA5}">
                      <a16:colId xmlns:a16="http://schemas.microsoft.com/office/drawing/2014/main" val="20002"/>
                    </a:ext>
                  </a:extLst>
                </a:gridCol>
                <a:gridCol w="2638212">
                  <a:extLst>
                    <a:ext uri="{9D8B030D-6E8A-4147-A177-3AD203B41FA5}">
                      <a16:colId xmlns:a16="http://schemas.microsoft.com/office/drawing/2014/main" val="20003"/>
                    </a:ext>
                  </a:extLst>
                </a:gridCol>
              </a:tblGrid>
              <a:tr h="412965">
                <a:tc>
                  <a:txBody>
                    <a:bodyPr/>
                    <a:lstStyle/>
                    <a:p>
                      <a:pPr marL="127000">
                        <a:lnSpc>
                          <a:spcPct val="100000"/>
                        </a:lnSpc>
                        <a:spcBef>
                          <a:spcPts val="145"/>
                        </a:spcBef>
                      </a:pPr>
                      <a:r>
                        <a:rPr sz="1900" spc="-5" dirty="0">
                          <a:solidFill>
                            <a:srgbClr val="287EB7"/>
                          </a:solidFill>
                          <a:latin typeface="Calibri"/>
                          <a:cs typeface="Calibri"/>
                        </a:rPr>
                        <a:t>Sans</a:t>
                      </a:r>
                      <a:r>
                        <a:rPr sz="1900" spc="-40" dirty="0">
                          <a:solidFill>
                            <a:srgbClr val="287EB7"/>
                          </a:solidFill>
                          <a:latin typeface="Calibri"/>
                          <a:cs typeface="Calibri"/>
                        </a:rPr>
                        <a:t> </a:t>
                      </a:r>
                      <a:r>
                        <a:rPr sz="1900" spc="-5" dirty="0">
                          <a:solidFill>
                            <a:srgbClr val="287EB7"/>
                          </a:solidFill>
                          <a:latin typeface="Calibri"/>
                          <a:cs typeface="Calibri"/>
                        </a:rPr>
                        <a:t>Serif</a:t>
                      </a:r>
                      <a:endParaRPr sz="1900">
                        <a:latin typeface="Calibri"/>
                        <a:cs typeface="Calibri"/>
                      </a:endParaRPr>
                    </a:p>
                  </a:txBody>
                  <a:tcPr marL="0" marR="0" marT="24553" marB="0"/>
                </a:tc>
                <a:tc>
                  <a:txBody>
                    <a:bodyPr/>
                    <a:lstStyle/>
                    <a:p>
                      <a:pPr marL="292735">
                        <a:lnSpc>
                          <a:spcPct val="100000"/>
                        </a:lnSpc>
                        <a:spcBef>
                          <a:spcPts val="135"/>
                        </a:spcBef>
                      </a:pPr>
                      <a:r>
                        <a:rPr sz="1900" spc="-5" dirty="0">
                          <a:solidFill>
                            <a:srgbClr val="139E84"/>
                          </a:solidFill>
                          <a:latin typeface="Calibri"/>
                          <a:cs typeface="Calibri"/>
                        </a:rPr>
                        <a:t>Serif</a:t>
                      </a:r>
                      <a:endParaRPr sz="1900">
                        <a:latin typeface="Calibri"/>
                        <a:cs typeface="Calibri"/>
                      </a:endParaRPr>
                    </a:p>
                  </a:txBody>
                  <a:tcPr marL="0" marR="0" marT="22860" marB="0"/>
                </a:tc>
                <a:tc>
                  <a:txBody>
                    <a:bodyPr/>
                    <a:lstStyle/>
                    <a:p>
                      <a:pPr marL="298450">
                        <a:lnSpc>
                          <a:spcPct val="100000"/>
                        </a:lnSpc>
                        <a:spcBef>
                          <a:spcPts val="75"/>
                        </a:spcBef>
                      </a:pPr>
                      <a:r>
                        <a:rPr sz="1900" spc="-5" dirty="0">
                          <a:solidFill>
                            <a:srgbClr val="F19B11"/>
                          </a:solidFill>
                          <a:latin typeface="Calibri"/>
                          <a:cs typeface="Calibri"/>
                        </a:rPr>
                        <a:t>Monospace</a:t>
                      </a:r>
                      <a:endParaRPr sz="1900">
                        <a:latin typeface="Calibri"/>
                        <a:cs typeface="Calibri"/>
                      </a:endParaRPr>
                    </a:p>
                  </a:txBody>
                  <a:tcPr marL="0" marR="0" marT="12700" marB="0"/>
                </a:tc>
                <a:tc>
                  <a:txBody>
                    <a:bodyPr/>
                    <a:lstStyle/>
                    <a:p>
                      <a:pPr marL="341630">
                        <a:lnSpc>
                          <a:spcPct val="100000"/>
                        </a:lnSpc>
                        <a:spcBef>
                          <a:spcPts val="145"/>
                        </a:spcBef>
                      </a:pPr>
                      <a:r>
                        <a:rPr sz="1900" dirty="0">
                          <a:solidFill>
                            <a:srgbClr val="99B955"/>
                          </a:solidFill>
                          <a:latin typeface="Comic Sans MS"/>
                          <a:cs typeface="Comic Sans MS"/>
                        </a:rPr>
                        <a:t>Cursive</a:t>
                      </a:r>
                      <a:endParaRPr sz="1900">
                        <a:latin typeface="Comic Sans MS"/>
                        <a:cs typeface="Comic Sans MS"/>
                      </a:endParaRPr>
                    </a:p>
                  </a:txBody>
                  <a:tcPr marL="0" marR="0" marT="24553" marB="0"/>
                </a:tc>
                <a:extLst>
                  <a:ext uri="{0D108BD9-81ED-4DB2-BD59-A6C34878D82A}">
                    <a16:rowId xmlns:a16="http://schemas.microsoft.com/office/drawing/2014/main" val="10000"/>
                  </a:ext>
                </a:extLst>
              </a:tr>
              <a:tr h="1538804">
                <a:tc>
                  <a:txBody>
                    <a:bodyPr/>
                    <a:lstStyle/>
                    <a:p>
                      <a:pPr marL="413384" indent="-287020">
                        <a:lnSpc>
                          <a:spcPts val="1675"/>
                        </a:lnSpc>
                        <a:spcBef>
                          <a:spcPts val="630"/>
                        </a:spcBef>
                        <a:buFont typeface="Arial MT"/>
                        <a:buChar char="•"/>
                        <a:tabLst>
                          <a:tab pos="413384" algn="l"/>
                          <a:tab pos="414020" algn="l"/>
                        </a:tabLst>
                      </a:pPr>
                      <a:r>
                        <a:rPr sz="1900" spc="-10" dirty="0">
                          <a:solidFill>
                            <a:srgbClr val="212121"/>
                          </a:solidFill>
                          <a:latin typeface="Verdana"/>
                          <a:cs typeface="Verdana"/>
                        </a:rPr>
                        <a:t>Verdana</a:t>
                      </a:r>
                      <a:endParaRPr sz="1900" dirty="0">
                        <a:latin typeface="Verdana"/>
                        <a:cs typeface="Verdana"/>
                      </a:endParaRPr>
                    </a:p>
                    <a:p>
                      <a:pPr marL="413384" indent="-287020">
                        <a:lnSpc>
                          <a:spcPts val="1675"/>
                        </a:lnSpc>
                        <a:buChar char="•"/>
                        <a:tabLst>
                          <a:tab pos="413384" algn="l"/>
                          <a:tab pos="414020" algn="l"/>
                        </a:tabLst>
                      </a:pPr>
                      <a:r>
                        <a:rPr sz="1900" spc="-5" dirty="0">
                          <a:solidFill>
                            <a:srgbClr val="212121"/>
                          </a:solidFill>
                          <a:latin typeface="Arial MT"/>
                          <a:cs typeface="Arial MT"/>
                        </a:rPr>
                        <a:t>Arial</a:t>
                      </a:r>
                      <a:endParaRPr sz="1900" dirty="0">
                        <a:latin typeface="Arial MT"/>
                        <a:cs typeface="Arial MT"/>
                      </a:endParaRPr>
                    </a:p>
                    <a:p>
                      <a:pPr marL="413384" indent="-287020">
                        <a:lnSpc>
                          <a:spcPct val="100000"/>
                        </a:lnSpc>
                        <a:buChar char="•"/>
                        <a:tabLst>
                          <a:tab pos="413384" algn="l"/>
                          <a:tab pos="414020" algn="l"/>
                        </a:tabLst>
                      </a:pPr>
                      <a:r>
                        <a:rPr sz="1900" spc="-5" dirty="0">
                          <a:solidFill>
                            <a:srgbClr val="212121"/>
                          </a:solidFill>
                          <a:latin typeface="Arial MT"/>
                          <a:cs typeface="Arial MT"/>
                        </a:rPr>
                        <a:t>Helvetica</a:t>
                      </a:r>
                      <a:endParaRPr sz="1900" dirty="0">
                        <a:latin typeface="Arial MT"/>
                        <a:cs typeface="Arial MT"/>
                      </a:endParaRPr>
                    </a:p>
                    <a:p>
                      <a:pPr marL="413384" indent="-287020">
                        <a:lnSpc>
                          <a:spcPct val="100000"/>
                        </a:lnSpc>
                        <a:spcBef>
                          <a:spcPts val="10"/>
                        </a:spcBef>
                        <a:buFont typeface="Arial MT"/>
                        <a:buChar char="•"/>
                        <a:tabLst>
                          <a:tab pos="413384" algn="l"/>
                          <a:tab pos="414020" algn="l"/>
                        </a:tabLst>
                      </a:pPr>
                      <a:r>
                        <a:rPr sz="1900" spc="-30" dirty="0">
                          <a:solidFill>
                            <a:srgbClr val="212121"/>
                          </a:solidFill>
                          <a:latin typeface="Tahoma"/>
                          <a:cs typeface="Tahoma"/>
                        </a:rPr>
                        <a:t>Tahoma</a:t>
                      </a:r>
                      <a:endParaRPr sz="1900" dirty="0">
                        <a:latin typeface="Tahoma"/>
                        <a:cs typeface="Tahoma"/>
                      </a:endParaRPr>
                    </a:p>
                    <a:p>
                      <a:pPr marL="413384" indent="-287020">
                        <a:lnSpc>
                          <a:spcPts val="1610"/>
                        </a:lnSpc>
                        <a:spcBef>
                          <a:spcPts val="25"/>
                        </a:spcBef>
                        <a:buFont typeface="Arial MT"/>
                        <a:buChar char="•"/>
                        <a:tabLst>
                          <a:tab pos="413384" algn="l"/>
                          <a:tab pos="414020" algn="l"/>
                        </a:tabLst>
                      </a:pPr>
                      <a:r>
                        <a:rPr sz="1900" spc="-20" dirty="0">
                          <a:solidFill>
                            <a:srgbClr val="212121"/>
                          </a:solidFill>
                          <a:latin typeface="Trebuchet MS"/>
                          <a:cs typeface="Trebuchet MS"/>
                        </a:rPr>
                        <a:t>Trebuchet</a:t>
                      </a:r>
                      <a:r>
                        <a:rPr sz="1900" spc="-75" dirty="0">
                          <a:solidFill>
                            <a:srgbClr val="212121"/>
                          </a:solidFill>
                          <a:latin typeface="Trebuchet MS"/>
                          <a:cs typeface="Trebuchet MS"/>
                        </a:rPr>
                        <a:t> </a:t>
                      </a:r>
                      <a:r>
                        <a:rPr sz="1900" spc="-5" dirty="0">
                          <a:solidFill>
                            <a:srgbClr val="212121"/>
                          </a:solidFill>
                          <a:latin typeface="Trebuchet MS"/>
                          <a:cs typeface="Trebuchet MS"/>
                        </a:rPr>
                        <a:t>Ms</a:t>
                      </a:r>
                      <a:endParaRPr sz="1900" dirty="0">
                        <a:latin typeface="Trebuchet MS"/>
                        <a:cs typeface="Trebuchet MS"/>
                      </a:endParaRPr>
                    </a:p>
                  </a:txBody>
                  <a:tcPr marL="0" marR="0" marT="106680" marB="0"/>
                </a:tc>
                <a:tc>
                  <a:txBody>
                    <a:bodyPr/>
                    <a:lstStyle/>
                    <a:p>
                      <a:pPr marL="579120" indent="-287020">
                        <a:lnSpc>
                          <a:spcPct val="100000"/>
                        </a:lnSpc>
                        <a:spcBef>
                          <a:spcPts val="650"/>
                        </a:spcBef>
                        <a:buFont typeface="Arial MT"/>
                        <a:buChar char="•"/>
                        <a:tabLst>
                          <a:tab pos="579120" algn="l"/>
                          <a:tab pos="579755" algn="l"/>
                        </a:tabLst>
                      </a:pPr>
                      <a:r>
                        <a:rPr sz="1900" spc="-15" dirty="0">
                          <a:solidFill>
                            <a:srgbClr val="212121"/>
                          </a:solidFill>
                          <a:latin typeface="Times New Roman"/>
                          <a:cs typeface="Times New Roman"/>
                        </a:rPr>
                        <a:t>Times </a:t>
                      </a:r>
                      <a:r>
                        <a:rPr sz="1900" spc="-5" dirty="0">
                          <a:solidFill>
                            <a:srgbClr val="212121"/>
                          </a:solidFill>
                          <a:latin typeface="Times New Roman"/>
                          <a:cs typeface="Times New Roman"/>
                        </a:rPr>
                        <a:t>New</a:t>
                      </a:r>
                      <a:r>
                        <a:rPr sz="1900" spc="-20" dirty="0">
                          <a:solidFill>
                            <a:srgbClr val="212121"/>
                          </a:solidFill>
                          <a:latin typeface="Times New Roman"/>
                          <a:cs typeface="Times New Roman"/>
                        </a:rPr>
                        <a:t> </a:t>
                      </a:r>
                      <a:r>
                        <a:rPr sz="1900" spc="-5" dirty="0">
                          <a:solidFill>
                            <a:srgbClr val="212121"/>
                          </a:solidFill>
                          <a:latin typeface="Times New Roman"/>
                          <a:cs typeface="Times New Roman"/>
                        </a:rPr>
                        <a:t>Roman</a:t>
                      </a:r>
                      <a:endParaRPr sz="1900">
                        <a:latin typeface="Times New Roman"/>
                        <a:cs typeface="Times New Roman"/>
                      </a:endParaRPr>
                    </a:p>
                    <a:p>
                      <a:pPr marL="579120" indent="-287020">
                        <a:lnSpc>
                          <a:spcPts val="1655"/>
                        </a:lnSpc>
                        <a:buFont typeface="Arial MT"/>
                        <a:buChar char="•"/>
                        <a:tabLst>
                          <a:tab pos="579120" algn="l"/>
                          <a:tab pos="579755" algn="l"/>
                        </a:tabLst>
                      </a:pPr>
                      <a:r>
                        <a:rPr sz="1900" dirty="0">
                          <a:solidFill>
                            <a:srgbClr val="212121"/>
                          </a:solidFill>
                          <a:latin typeface="Georgia"/>
                          <a:cs typeface="Georgia"/>
                        </a:rPr>
                        <a:t>Georgia</a:t>
                      </a:r>
                      <a:endParaRPr sz="1900">
                        <a:latin typeface="Georgia"/>
                        <a:cs typeface="Georgia"/>
                      </a:endParaRPr>
                    </a:p>
                    <a:p>
                      <a:pPr marL="579120" indent="-287020">
                        <a:lnSpc>
                          <a:spcPts val="1655"/>
                        </a:lnSpc>
                        <a:buFont typeface="Arial MT"/>
                        <a:buChar char="•"/>
                        <a:tabLst>
                          <a:tab pos="579120" algn="l"/>
                          <a:tab pos="579755" algn="l"/>
                        </a:tabLst>
                      </a:pPr>
                      <a:r>
                        <a:rPr sz="1900" spc="-10" dirty="0">
                          <a:solidFill>
                            <a:srgbClr val="212121"/>
                          </a:solidFill>
                          <a:latin typeface="Palatino Linotype"/>
                          <a:cs typeface="Palatino Linotype"/>
                        </a:rPr>
                        <a:t>Palatino</a:t>
                      </a:r>
                      <a:endParaRPr sz="1900">
                        <a:latin typeface="Palatino Linotype"/>
                        <a:cs typeface="Palatino Linotype"/>
                      </a:endParaRPr>
                    </a:p>
                    <a:p>
                      <a:pPr marL="579120" indent="-287020">
                        <a:lnSpc>
                          <a:spcPct val="100000"/>
                        </a:lnSpc>
                        <a:spcBef>
                          <a:spcPts val="15"/>
                        </a:spcBef>
                        <a:buFont typeface="Arial MT"/>
                        <a:buChar char="•"/>
                        <a:tabLst>
                          <a:tab pos="579120" algn="l"/>
                          <a:tab pos="579755" algn="l"/>
                        </a:tabLst>
                      </a:pPr>
                      <a:r>
                        <a:rPr sz="1900" dirty="0">
                          <a:solidFill>
                            <a:srgbClr val="212121"/>
                          </a:solidFill>
                          <a:latin typeface="Cambria"/>
                          <a:cs typeface="Cambria"/>
                        </a:rPr>
                        <a:t>Cambria</a:t>
                      </a:r>
                      <a:endParaRPr sz="1900">
                        <a:latin typeface="Cambria"/>
                        <a:cs typeface="Cambria"/>
                      </a:endParaRPr>
                    </a:p>
                  </a:txBody>
                  <a:tcPr marL="0" marR="0" marT="110067" marB="0"/>
                </a:tc>
                <a:tc>
                  <a:txBody>
                    <a:bodyPr/>
                    <a:lstStyle/>
                    <a:p>
                      <a:pPr marL="584835" indent="-287020">
                        <a:lnSpc>
                          <a:spcPct val="100000"/>
                        </a:lnSpc>
                        <a:spcBef>
                          <a:spcPts val="530"/>
                        </a:spcBef>
                        <a:buFont typeface="Arial MT"/>
                        <a:buChar char="•"/>
                        <a:tabLst>
                          <a:tab pos="584835" algn="l"/>
                          <a:tab pos="585470" algn="l"/>
                        </a:tabLst>
                      </a:pPr>
                      <a:r>
                        <a:rPr sz="1900" spc="-5" dirty="0">
                          <a:solidFill>
                            <a:srgbClr val="212121"/>
                          </a:solidFill>
                          <a:latin typeface="Courier New"/>
                          <a:cs typeface="Courier New"/>
                        </a:rPr>
                        <a:t>Courier</a:t>
                      </a:r>
                      <a:r>
                        <a:rPr sz="1900" spc="-65" dirty="0">
                          <a:solidFill>
                            <a:srgbClr val="212121"/>
                          </a:solidFill>
                          <a:latin typeface="Courier New"/>
                          <a:cs typeface="Courier New"/>
                        </a:rPr>
                        <a:t> </a:t>
                      </a:r>
                      <a:r>
                        <a:rPr sz="1900" spc="-5" dirty="0">
                          <a:solidFill>
                            <a:srgbClr val="212121"/>
                          </a:solidFill>
                          <a:latin typeface="Courier New"/>
                          <a:cs typeface="Courier New"/>
                        </a:rPr>
                        <a:t>New</a:t>
                      </a:r>
                      <a:endParaRPr sz="1900">
                        <a:latin typeface="Courier New"/>
                        <a:cs typeface="Courier New"/>
                      </a:endParaRPr>
                    </a:p>
                    <a:p>
                      <a:pPr marL="584835" indent="-287020">
                        <a:lnSpc>
                          <a:spcPct val="100000"/>
                        </a:lnSpc>
                        <a:spcBef>
                          <a:spcPts val="85"/>
                        </a:spcBef>
                        <a:buFont typeface="Arial MT"/>
                        <a:buChar char="•"/>
                        <a:tabLst>
                          <a:tab pos="584835" algn="l"/>
                          <a:tab pos="585470" algn="l"/>
                        </a:tabLst>
                      </a:pPr>
                      <a:r>
                        <a:rPr sz="1900" spc="-5" dirty="0">
                          <a:solidFill>
                            <a:srgbClr val="212121"/>
                          </a:solidFill>
                          <a:latin typeface="Calibri"/>
                          <a:cs typeface="Calibri"/>
                        </a:rPr>
                        <a:t>Lucida</a:t>
                      </a:r>
                      <a:r>
                        <a:rPr sz="1900" spc="-25" dirty="0">
                          <a:solidFill>
                            <a:srgbClr val="212121"/>
                          </a:solidFill>
                          <a:latin typeface="Calibri"/>
                          <a:cs typeface="Calibri"/>
                        </a:rPr>
                        <a:t> </a:t>
                      </a:r>
                      <a:r>
                        <a:rPr sz="1900" spc="-5" dirty="0">
                          <a:solidFill>
                            <a:srgbClr val="212121"/>
                          </a:solidFill>
                          <a:latin typeface="Calibri"/>
                          <a:cs typeface="Calibri"/>
                        </a:rPr>
                        <a:t>Console</a:t>
                      </a:r>
                      <a:endParaRPr sz="1900">
                        <a:latin typeface="Calibri"/>
                        <a:cs typeface="Calibri"/>
                      </a:endParaRPr>
                    </a:p>
                  </a:txBody>
                  <a:tcPr marL="0" marR="0" marT="89747" marB="0"/>
                </a:tc>
                <a:tc>
                  <a:txBody>
                    <a:bodyPr/>
                    <a:lstStyle/>
                    <a:p>
                      <a:pPr marL="628650" indent="-287655">
                        <a:lnSpc>
                          <a:spcPct val="100000"/>
                        </a:lnSpc>
                        <a:spcBef>
                          <a:spcPts val="630"/>
                        </a:spcBef>
                        <a:buFont typeface="Arial MT"/>
                        <a:buChar char="•"/>
                        <a:tabLst>
                          <a:tab pos="628650" algn="l"/>
                          <a:tab pos="629285" algn="l"/>
                        </a:tabLst>
                      </a:pPr>
                      <a:r>
                        <a:rPr sz="1900" dirty="0">
                          <a:solidFill>
                            <a:srgbClr val="212121"/>
                          </a:solidFill>
                          <a:latin typeface="Comic Sans MS"/>
                          <a:cs typeface="Comic Sans MS"/>
                        </a:rPr>
                        <a:t>Comic</a:t>
                      </a:r>
                      <a:r>
                        <a:rPr sz="1900" spc="-45" dirty="0">
                          <a:solidFill>
                            <a:srgbClr val="212121"/>
                          </a:solidFill>
                          <a:latin typeface="Comic Sans MS"/>
                          <a:cs typeface="Comic Sans MS"/>
                        </a:rPr>
                        <a:t> </a:t>
                      </a:r>
                      <a:r>
                        <a:rPr sz="1900" spc="-5" dirty="0">
                          <a:solidFill>
                            <a:srgbClr val="212121"/>
                          </a:solidFill>
                          <a:latin typeface="Comic Sans MS"/>
                          <a:cs typeface="Comic Sans MS"/>
                        </a:rPr>
                        <a:t>Sans</a:t>
                      </a:r>
                      <a:r>
                        <a:rPr sz="1900" spc="-30" dirty="0">
                          <a:solidFill>
                            <a:srgbClr val="212121"/>
                          </a:solidFill>
                          <a:latin typeface="Comic Sans MS"/>
                          <a:cs typeface="Comic Sans MS"/>
                        </a:rPr>
                        <a:t> </a:t>
                      </a:r>
                      <a:r>
                        <a:rPr sz="1900" spc="-5" dirty="0">
                          <a:solidFill>
                            <a:srgbClr val="212121"/>
                          </a:solidFill>
                          <a:latin typeface="Comic Sans MS"/>
                          <a:cs typeface="Comic Sans MS"/>
                        </a:rPr>
                        <a:t>Ms</a:t>
                      </a:r>
                      <a:endParaRPr sz="1900" dirty="0">
                        <a:latin typeface="Comic Sans MS"/>
                        <a:cs typeface="Comic Sans MS"/>
                      </a:endParaRPr>
                    </a:p>
                  </a:txBody>
                  <a:tcPr marL="0" marR="0" marT="106680" marB="0"/>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593345" y="4430601"/>
            <a:ext cx="5502655" cy="1574800"/>
          </a:xfrm>
          <a:prstGeom prst="rect">
            <a:avLst/>
          </a:prstGeom>
        </p:spPr>
      </p:pic>
      <p:pic>
        <p:nvPicPr>
          <p:cNvPr id="5" name="object 5"/>
          <p:cNvPicPr/>
          <p:nvPr/>
        </p:nvPicPr>
        <p:blipFill>
          <a:blip r:embed="rId3" cstate="print"/>
          <a:stretch>
            <a:fillRect/>
          </a:stretch>
        </p:blipFill>
        <p:spPr>
          <a:xfrm>
            <a:off x="8928610" y="3780463"/>
            <a:ext cx="2905760" cy="2804057"/>
          </a:xfrm>
          <a:prstGeom prst="rect">
            <a:avLst/>
          </a:prstGeom>
        </p:spPr>
      </p:pic>
      <p:sp>
        <p:nvSpPr>
          <p:cNvPr id="8" name="Rounded Rectangle 17">
            <a:extLst>
              <a:ext uri="{FF2B5EF4-FFF2-40B4-BE49-F238E27FC236}">
                <a16:creationId xmlns:a16="http://schemas.microsoft.com/office/drawing/2014/main" id="{96E26C99-0A8A-9092-4D4E-574DD48F7A25}"/>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9" name="Picture 2" descr="KL Deemed to be University Logo">
            <a:extLst>
              <a:ext uri="{FF2B5EF4-FFF2-40B4-BE49-F238E27FC236}">
                <a16:creationId xmlns:a16="http://schemas.microsoft.com/office/drawing/2014/main" id="{690DF98A-09A8-BEF9-D074-6FB87BF15D56}"/>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369" y="720582"/>
            <a:ext cx="7560810" cy="695062"/>
          </a:xfrm>
          <a:prstGeom prst="rect">
            <a:avLst/>
          </a:prstGeom>
        </p:spPr>
        <p:txBody>
          <a:bodyPr vert="horz" wrap="square" lIns="0" tIns="17780" rIns="0" bIns="0" rtlCol="0">
            <a:spAutoFit/>
          </a:bodyPr>
          <a:lstStyle/>
          <a:p>
            <a:pPr marL="16933">
              <a:lnSpc>
                <a:spcPct val="100000"/>
              </a:lnSpc>
              <a:spcBef>
                <a:spcPts val="140"/>
              </a:spcBef>
            </a:pPr>
            <a:r>
              <a:rPr spc="73" dirty="0"/>
              <a:t>CSS</a:t>
            </a:r>
            <a:r>
              <a:rPr spc="173" dirty="0"/>
              <a:t> </a:t>
            </a:r>
            <a:r>
              <a:rPr spc="67" dirty="0"/>
              <a:t>Font</a:t>
            </a:r>
            <a:r>
              <a:rPr spc="193" dirty="0"/>
              <a:t> </a:t>
            </a:r>
            <a:r>
              <a:rPr spc="93" dirty="0"/>
              <a:t>Properties</a:t>
            </a:r>
            <a:r>
              <a:rPr spc="180" dirty="0"/>
              <a:t> </a:t>
            </a:r>
            <a:r>
              <a:rPr spc="87" dirty="0"/>
              <a:t>Example</a:t>
            </a:r>
          </a:p>
        </p:txBody>
      </p:sp>
      <p:pic>
        <p:nvPicPr>
          <p:cNvPr id="3" name="object 3"/>
          <p:cNvPicPr/>
          <p:nvPr/>
        </p:nvPicPr>
        <p:blipFill>
          <a:blip r:embed="rId2" cstate="print"/>
          <a:stretch>
            <a:fillRect/>
          </a:stretch>
        </p:blipFill>
        <p:spPr>
          <a:xfrm>
            <a:off x="2848864" y="1784097"/>
            <a:ext cx="6494272" cy="3289807"/>
          </a:xfrm>
          <a:prstGeom prst="rect">
            <a:avLst/>
          </a:prstGeom>
        </p:spPr>
      </p:pic>
      <p:sp>
        <p:nvSpPr>
          <p:cNvPr id="4" name="object 4"/>
          <p:cNvSpPr txBox="1"/>
          <p:nvPr/>
        </p:nvSpPr>
        <p:spPr>
          <a:xfrm>
            <a:off x="6976364" y="6009979"/>
            <a:ext cx="4825153" cy="242866"/>
          </a:xfrm>
          <a:prstGeom prst="rect">
            <a:avLst/>
          </a:prstGeom>
        </p:spPr>
        <p:txBody>
          <a:bodyPr vert="horz" wrap="square" lIns="0" tIns="16933" rIns="0" bIns="0" rtlCol="0">
            <a:spAutoFit/>
          </a:bodyPr>
          <a:lstStyle/>
          <a:p>
            <a:pPr marL="16933">
              <a:spcBef>
                <a:spcPts val="133"/>
              </a:spcBef>
            </a:pPr>
            <a:r>
              <a:rPr sz="1467" u="sng" spc="-7" dirty="0">
                <a:solidFill>
                  <a:srgbClr val="76CDD7"/>
                </a:solidFill>
                <a:uFill>
                  <a:solidFill>
                    <a:srgbClr val="76CDD7"/>
                  </a:solidFill>
                </a:uFill>
                <a:latin typeface="Calibri"/>
                <a:cs typeface="Calibri"/>
                <a:hlinkClick r:id="rId3"/>
              </a:rPr>
              <a:t>https://developer.mozilla.org/en-US/docs/Web/CSS/CSS_Fonts</a:t>
            </a:r>
            <a:endParaRPr sz="1467">
              <a:latin typeface="Calibri"/>
              <a:cs typeface="Calibri"/>
            </a:endParaRPr>
          </a:p>
        </p:txBody>
      </p:sp>
      <p:sp>
        <p:nvSpPr>
          <p:cNvPr id="7" name="Rounded Rectangle 17">
            <a:extLst>
              <a:ext uri="{FF2B5EF4-FFF2-40B4-BE49-F238E27FC236}">
                <a16:creationId xmlns:a16="http://schemas.microsoft.com/office/drawing/2014/main" id="{98B57029-9D37-1D13-60D7-CBA7967D93A1}"/>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EC122FA-6AF0-F83E-41EB-DCBA4AED5343}"/>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6097" y="1442719"/>
            <a:ext cx="1678940" cy="1524000"/>
            <a:chOff x="957072" y="1082039"/>
            <a:chExt cx="1259205" cy="1143000"/>
          </a:xfrm>
        </p:grpSpPr>
        <p:sp>
          <p:nvSpPr>
            <p:cNvPr id="3" name="object 3"/>
            <p:cNvSpPr/>
            <p:nvPr/>
          </p:nvSpPr>
          <p:spPr>
            <a:xfrm>
              <a:off x="957072" y="1082039"/>
              <a:ext cx="1259205" cy="1143000"/>
            </a:xfrm>
            <a:custGeom>
              <a:avLst/>
              <a:gdLst/>
              <a:ahLst/>
              <a:cxnLst/>
              <a:rect l="l" t="t" r="r" b="b"/>
              <a:pathLst>
                <a:path w="1259205"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4E81BC">
                <a:alpha val="50195"/>
              </a:srgbClr>
            </a:solidFill>
          </p:spPr>
          <p:txBody>
            <a:bodyPr wrap="square" lIns="0" tIns="0" rIns="0" bIns="0" rtlCol="0"/>
            <a:lstStyle/>
            <a:p>
              <a:endParaRPr sz="2400"/>
            </a:p>
          </p:txBody>
        </p:sp>
        <p:sp>
          <p:nvSpPr>
            <p:cNvPr id="4" name="object 4"/>
            <p:cNvSpPr/>
            <p:nvPr/>
          </p:nvSpPr>
          <p:spPr>
            <a:xfrm>
              <a:off x="957072" y="1082039"/>
              <a:ext cx="1024255" cy="1026160"/>
            </a:xfrm>
            <a:custGeom>
              <a:avLst/>
              <a:gdLst/>
              <a:ahLst/>
              <a:cxnLst/>
              <a:rect l="l" t="t" r="r" b="b"/>
              <a:pathLst>
                <a:path w="1024255" h="1026160">
                  <a:moveTo>
                    <a:pt x="1024128" y="0"/>
                  </a:moveTo>
                  <a:lnTo>
                    <a:pt x="0" y="0"/>
                  </a:lnTo>
                  <a:lnTo>
                    <a:pt x="0" y="1025652"/>
                  </a:lnTo>
                  <a:lnTo>
                    <a:pt x="1024128" y="1025652"/>
                  </a:lnTo>
                  <a:lnTo>
                    <a:pt x="1024128" y="0"/>
                  </a:lnTo>
                  <a:close/>
                </a:path>
              </a:pathLst>
            </a:custGeom>
            <a:solidFill>
              <a:srgbClr val="4E81BC"/>
            </a:solidFill>
          </p:spPr>
          <p:txBody>
            <a:bodyPr wrap="square" lIns="0" tIns="0" rIns="0" bIns="0" rtlCol="0"/>
            <a:lstStyle/>
            <a:p>
              <a:endParaRPr sz="2400"/>
            </a:p>
          </p:txBody>
        </p:sp>
      </p:grpSp>
      <p:sp>
        <p:nvSpPr>
          <p:cNvPr id="5" name="object 5"/>
          <p:cNvSpPr txBox="1">
            <a:spLocks noGrp="1"/>
          </p:cNvSpPr>
          <p:nvPr>
            <p:ph type="title"/>
          </p:nvPr>
        </p:nvSpPr>
        <p:spPr>
          <a:xfrm>
            <a:off x="564040" y="561070"/>
            <a:ext cx="4155459" cy="695062"/>
          </a:xfrm>
          <a:prstGeom prst="rect">
            <a:avLst/>
          </a:prstGeom>
        </p:spPr>
        <p:txBody>
          <a:bodyPr vert="horz" wrap="square" lIns="0" tIns="17780" rIns="0" bIns="0" rtlCol="0">
            <a:spAutoFit/>
          </a:bodyPr>
          <a:lstStyle/>
          <a:p>
            <a:pPr marL="16933">
              <a:lnSpc>
                <a:spcPct val="100000"/>
              </a:lnSpc>
              <a:spcBef>
                <a:spcPts val="140"/>
              </a:spcBef>
            </a:pPr>
            <a:r>
              <a:rPr spc="87" dirty="0"/>
              <a:t>font-size</a:t>
            </a:r>
            <a:r>
              <a:rPr spc="107" dirty="0"/>
              <a:t> </a:t>
            </a:r>
            <a:r>
              <a:rPr spc="93" dirty="0"/>
              <a:t>units</a:t>
            </a:r>
          </a:p>
        </p:txBody>
      </p:sp>
      <p:sp>
        <p:nvSpPr>
          <p:cNvPr id="6" name="object 6"/>
          <p:cNvSpPr txBox="1"/>
          <p:nvPr/>
        </p:nvSpPr>
        <p:spPr>
          <a:xfrm>
            <a:off x="1589023"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215895">
              <a:spcBef>
                <a:spcPts val="7"/>
              </a:spcBef>
            </a:pPr>
            <a:r>
              <a:rPr sz="2400" spc="-60" dirty="0">
                <a:solidFill>
                  <a:srgbClr val="FFFFFF"/>
                </a:solidFill>
                <a:latin typeface="Calibri"/>
                <a:cs typeface="Calibri"/>
              </a:rPr>
              <a:t>PX</a:t>
            </a:r>
            <a:endParaRPr sz="2400">
              <a:latin typeface="Calibri"/>
              <a:cs typeface="Calibri"/>
            </a:endParaRPr>
          </a:p>
        </p:txBody>
      </p:sp>
      <p:grpSp>
        <p:nvGrpSpPr>
          <p:cNvPr id="7" name="object 7"/>
          <p:cNvGrpSpPr/>
          <p:nvPr/>
        </p:nvGrpSpPr>
        <p:grpSpPr>
          <a:xfrm>
            <a:off x="3919727" y="1442719"/>
            <a:ext cx="1678940" cy="1524000"/>
            <a:chOff x="2939795" y="1082039"/>
            <a:chExt cx="1259205" cy="1143000"/>
          </a:xfrm>
        </p:grpSpPr>
        <p:sp>
          <p:nvSpPr>
            <p:cNvPr id="8" name="object 8"/>
            <p:cNvSpPr/>
            <p:nvPr/>
          </p:nvSpPr>
          <p:spPr>
            <a:xfrm>
              <a:off x="2939796" y="1082039"/>
              <a:ext cx="1259205" cy="1143000"/>
            </a:xfrm>
            <a:custGeom>
              <a:avLst/>
              <a:gdLst/>
              <a:ahLst/>
              <a:cxnLst/>
              <a:rect l="l" t="t" r="r" b="b"/>
              <a:pathLst>
                <a:path w="1259204"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C0504D">
                <a:alpha val="50195"/>
              </a:srgbClr>
            </a:solidFill>
          </p:spPr>
          <p:txBody>
            <a:bodyPr wrap="square" lIns="0" tIns="0" rIns="0" bIns="0" rtlCol="0"/>
            <a:lstStyle/>
            <a:p>
              <a:endParaRPr sz="2400"/>
            </a:p>
          </p:txBody>
        </p:sp>
        <p:sp>
          <p:nvSpPr>
            <p:cNvPr id="9" name="object 9"/>
            <p:cNvSpPr/>
            <p:nvPr/>
          </p:nvSpPr>
          <p:spPr>
            <a:xfrm>
              <a:off x="2939795" y="1082039"/>
              <a:ext cx="1026160" cy="1026160"/>
            </a:xfrm>
            <a:custGeom>
              <a:avLst/>
              <a:gdLst/>
              <a:ahLst/>
              <a:cxnLst/>
              <a:rect l="l" t="t" r="r" b="b"/>
              <a:pathLst>
                <a:path w="1026160" h="1026160">
                  <a:moveTo>
                    <a:pt x="1025652" y="0"/>
                  </a:moveTo>
                  <a:lnTo>
                    <a:pt x="0" y="0"/>
                  </a:lnTo>
                  <a:lnTo>
                    <a:pt x="0" y="1025652"/>
                  </a:lnTo>
                  <a:lnTo>
                    <a:pt x="1025652" y="1025652"/>
                  </a:lnTo>
                  <a:lnTo>
                    <a:pt x="1025652" y="0"/>
                  </a:lnTo>
                  <a:close/>
                </a:path>
              </a:pathLst>
            </a:custGeom>
            <a:solidFill>
              <a:srgbClr val="C0504D"/>
            </a:solidFill>
          </p:spPr>
          <p:txBody>
            <a:bodyPr wrap="square" lIns="0" tIns="0" rIns="0" bIns="0" rtlCol="0"/>
            <a:lstStyle/>
            <a:p>
              <a:endParaRPr sz="2400"/>
            </a:p>
          </p:txBody>
        </p:sp>
      </p:grpSp>
      <p:sp>
        <p:nvSpPr>
          <p:cNvPr id="10" name="object 10"/>
          <p:cNvSpPr txBox="1"/>
          <p:nvPr/>
        </p:nvSpPr>
        <p:spPr>
          <a:xfrm>
            <a:off x="4232657"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165943">
              <a:spcBef>
                <a:spcPts val="7"/>
              </a:spcBef>
            </a:pPr>
            <a:r>
              <a:rPr sz="2400" spc="-7" dirty="0">
                <a:solidFill>
                  <a:srgbClr val="FFFFFF"/>
                </a:solidFill>
                <a:latin typeface="Calibri"/>
                <a:cs typeface="Calibri"/>
              </a:rPr>
              <a:t>EM</a:t>
            </a:r>
            <a:endParaRPr sz="2400">
              <a:latin typeface="Calibri"/>
              <a:cs typeface="Calibri"/>
            </a:endParaRPr>
          </a:p>
        </p:txBody>
      </p:sp>
      <p:grpSp>
        <p:nvGrpSpPr>
          <p:cNvPr id="11" name="object 11"/>
          <p:cNvGrpSpPr/>
          <p:nvPr/>
        </p:nvGrpSpPr>
        <p:grpSpPr>
          <a:xfrm>
            <a:off x="6565392" y="1442719"/>
            <a:ext cx="1676400" cy="1524000"/>
            <a:chOff x="4924044" y="1082039"/>
            <a:chExt cx="1257300" cy="1143000"/>
          </a:xfrm>
        </p:grpSpPr>
        <p:sp>
          <p:nvSpPr>
            <p:cNvPr id="12" name="object 12"/>
            <p:cNvSpPr/>
            <p:nvPr/>
          </p:nvSpPr>
          <p:spPr>
            <a:xfrm>
              <a:off x="4924044" y="1082039"/>
              <a:ext cx="1257300" cy="1143000"/>
            </a:xfrm>
            <a:custGeom>
              <a:avLst/>
              <a:gdLst/>
              <a:ahLst/>
              <a:cxnLst/>
              <a:rect l="l" t="t" r="r" b="b"/>
              <a:pathLst>
                <a:path w="1257300" h="1143000">
                  <a:moveTo>
                    <a:pt x="1257287" y="0"/>
                  </a:moveTo>
                  <a:lnTo>
                    <a:pt x="1143000" y="0"/>
                  </a:lnTo>
                  <a:lnTo>
                    <a:pt x="233172" y="0"/>
                  </a:lnTo>
                  <a:lnTo>
                    <a:pt x="0" y="0"/>
                  </a:lnTo>
                  <a:lnTo>
                    <a:pt x="0" y="1143000"/>
                  </a:lnTo>
                  <a:lnTo>
                    <a:pt x="1143000" y="1143000"/>
                  </a:lnTo>
                  <a:lnTo>
                    <a:pt x="1143000" y="1025652"/>
                  </a:lnTo>
                  <a:lnTo>
                    <a:pt x="1257287" y="1025652"/>
                  </a:lnTo>
                  <a:lnTo>
                    <a:pt x="1257287" y="0"/>
                  </a:lnTo>
                  <a:close/>
                </a:path>
              </a:pathLst>
            </a:custGeom>
            <a:solidFill>
              <a:srgbClr val="9CBA58">
                <a:alpha val="50195"/>
              </a:srgbClr>
            </a:solidFill>
          </p:spPr>
          <p:txBody>
            <a:bodyPr wrap="square" lIns="0" tIns="0" rIns="0" bIns="0" rtlCol="0"/>
            <a:lstStyle/>
            <a:p>
              <a:endParaRPr sz="2400"/>
            </a:p>
          </p:txBody>
        </p:sp>
        <p:sp>
          <p:nvSpPr>
            <p:cNvPr id="13" name="object 13"/>
            <p:cNvSpPr/>
            <p:nvPr/>
          </p:nvSpPr>
          <p:spPr>
            <a:xfrm>
              <a:off x="4924044" y="1082039"/>
              <a:ext cx="1024255" cy="1026160"/>
            </a:xfrm>
            <a:custGeom>
              <a:avLst/>
              <a:gdLst/>
              <a:ahLst/>
              <a:cxnLst/>
              <a:rect l="l" t="t" r="r" b="b"/>
              <a:pathLst>
                <a:path w="1024254" h="1026160">
                  <a:moveTo>
                    <a:pt x="1024127" y="0"/>
                  </a:moveTo>
                  <a:lnTo>
                    <a:pt x="0" y="0"/>
                  </a:lnTo>
                  <a:lnTo>
                    <a:pt x="0" y="1025652"/>
                  </a:lnTo>
                  <a:lnTo>
                    <a:pt x="1024127" y="1025652"/>
                  </a:lnTo>
                  <a:lnTo>
                    <a:pt x="1024127" y="0"/>
                  </a:lnTo>
                  <a:close/>
                </a:path>
              </a:pathLst>
            </a:custGeom>
            <a:solidFill>
              <a:srgbClr val="9CBA58"/>
            </a:solidFill>
          </p:spPr>
          <p:txBody>
            <a:bodyPr wrap="square" lIns="0" tIns="0" rIns="0" bIns="0" rtlCol="0"/>
            <a:lstStyle/>
            <a:p>
              <a:endParaRPr sz="2400"/>
            </a:p>
          </p:txBody>
        </p:sp>
      </p:grpSp>
      <p:sp>
        <p:nvSpPr>
          <p:cNvPr id="14" name="object 14"/>
          <p:cNvSpPr txBox="1"/>
          <p:nvPr/>
        </p:nvSpPr>
        <p:spPr>
          <a:xfrm>
            <a:off x="6876288" y="1442720"/>
            <a:ext cx="1213273"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262460">
              <a:spcBef>
                <a:spcPts val="7"/>
              </a:spcBef>
            </a:pPr>
            <a:r>
              <a:rPr sz="2400" dirty="0">
                <a:solidFill>
                  <a:srgbClr val="FFFFFF"/>
                </a:solidFill>
                <a:latin typeface="Calibri"/>
                <a:cs typeface="Calibri"/>
              </a:rPr>
              <a:t>%</a:t>
            </a:r>
            <a:endParaRPr sz="2400">
              <a:latin typeface="Calibri"/>
              <a:cs typeface="Calibri"/>
            </a:endParaRPr>
          </a:p>
        </p:txBody>
      </p:sp>
      <p:grpSp>
        <p:nvGrpSpPr>
          <p:cNvPr id="15" name="object 15"/>
          <p:cNvGrpSpPr/>
          <p:nvPr/>
        </p:nvGrpSpPr>
        <p:grpSpPr>
          <a:xfrm>
            <a:off x="9081009" y="1442719"/>
            <a:ext cx="1678940" cy="1524000"/>
            <a:chOff x="6810756" y="1082039"/>
            <a:chExt cx="1259205" cy="1143000"/>
          </a:xfrm>
        </p:grpSpPr>
        <p:sp>
          <p:nvSpPr>
            <p:cNvPr id="16" name="object 16"/>
            <p:cNvSpPr/>
            <p:nvPr/>
          </p:nvSpPr>
          <p:spPr>
            <a:xfrm>
              <a:off x="6810756" y="1082039"/>
              <a:ext cx="1259205" cy="1143000"/>
            </a:xfrm>
            <a:custGeom>
              <a:avLst/>
              <a:gdLst/>
              <a:ahLst/>
              <a:cxnLst/>
              <a:rect l="l" t="t" r="r" b="b"/>
              <a:pathLst>
                <a:path w="1259204"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49ACC5">
                <a:alpha val="50195"/>
              </a:srgbClr>
            </a:solidFill>
          </p:spPr>
          <p:txBody>
            <a:bodyPr wrap="square" lIns="0" tIns="0" rIns="0" bIns="0" rtlCol="0"/>
            <a:lstStyle/>
            <a:p>
              <a:endParaRPr sz="2400"/>
            </a:p>
          </p:txBody>
        </p:sp>
        <p:sp>
          <p:nvSpPr>
            <p:cNvPr id="17" name="object 17"/>
            <p:cNvSpPr/>
            <p:nvPr/>
          </p:nvSpPr>
          <p:spPr>
            <a:xfrm>
              <a:off x="6812280" y="1082039"/>
              <a:ext cx="1024255" cy="1026160"/>
            </a:xfrm>
            <a:custGeom>
              <a:avLst/>
              <a:gdLst/>
              <a:ahLst/>
              <a:cxnLst/>
              <a:rect l="l" t="t" r="r" b="b"/>
              <a:pathLst>
                <a:path w="1024254" h="1026160">
                  <a:moveTo>
                    <a:pt x="1024127" y="0"/>
                  </a:moveTo>
                  <a:lnTo>
                    <a:pt x="0" y="0"/>
                  </a:lnTo>
                  <a:lnTo>
                    <a:pt x="0" y="1025652"/>
                  </a:lnTo>
                  <a:lnTo>
                    <a:pt x="1024127" y="1025652"/>
                  </a:lnTo>
                  <a:lnTo>
                    <a:pt x="1024127" y="0"/>
                  </a:lnTo>
                  <a:close/>
                </a:path>
              </a:pathLst>
            </a:custGeom>
            <a:solidFill>
              <a:srgbClr val="49ACC5"/>
            </a:solidFill>
          </p:spPr>
          <p:txBody>
            <a:bodyPr wrap="square" lIns="0" tIns="0" rIns="0" bIns="0" rtlCol="0"/>
            <a:lstStyle/>
            <a:p>
              <a:endParaRPr sz="2400"/>
            </a:p>
          </p:txBody>
        </p:sp>
      </p:grpSp>
      <p:sp>
        <p:nvSpPr>
          <p:cNvPr id="18" name="object 18"/>
          <p:cNvSpPr txBox="1"/>
          <p:nvPr/>
        </p:nvSpPr>
        <p:spPr>
          <a:xfrm>
            <a:off x="9393937"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85511">
              <a:spcBef>
                <a:spcPts val="7"/>
              </a:spcBef>
            </a:pPr>
            <a:r>
              <a:rPr sz="2400" spc="-7" dirty="0">
                <a:solidFill>
                  <a:srgbClr val="FFFFFF"/>
                </a:solidFill>
                <a:latin typeface="Calibri"/>
                <a:cs typeface="Calibri"/>
              </a:rPr>
              <a:t>REM</a:t>
            </a:r>
            <a:endParaRPr sz="2400">
              <a:latin typeface="Calibri"/>
              <a:cs typeface="Calibri"/>
            </a:endParaRPr>
          </a:p>
        </p:txBody>
      </p:sp>
      <p:sp>
        <p:nvSpPr>
          <p:cNvPr id="19" name="object 19"/>
          <p:cNvSpPr txBox="1"/>
          <p:nvPr/>
        </p:nvSpPr>
        <p:spPr>
          <a:xfrm>
            <a:off x="1272574" y="3275244"/>
            <a:ext cx="1949873" cy="1248205"/>
          </a:xfrm>
          <a:prstGeom prst="rect">
            <a:avLst/>
          </a:prstGeom>
        </p:spPr>
        <p:txBody>
          <a:bodyPr vert="horz" wrap="square" lIns="0" tIns="16933" rIns="0" bIns="0" rtlCol="0">
            <a:spAutoFit/>
          </a:bodyPr>
          <a:lstStyle/>
          <a:p>
            <a:pPr marL="16933" marR="6773">
              <a:spcBef>
                <a:spcPts val="133"/>
              </a:spcBef>
            </a:pPr>
            <a:r>
              <a:rPr sz="1600" b="1" dirty="0">
                <a:solidFill>
                  <a:srgbClr val="006CBE"/>
                </a:solidFill>
                <a:latin typeface="Calibri"/>
                <a:cs typeface="Calibri"/>
              </a:rPr>
              <a:t>If</a:t>
            </a:r>
            <a:r>
              <a:rPr sz="1600" b="1" spc="-13" dirty="0">
                <a:solidFill>
                  <a:srgbClr val="006CBE"/>
                </a:solidFill>
                <a:latin typeface="Calibri"/>
                <a:cs typeface="Calibri"/>
              </a:rPr>
              <a:t> you</a:t>
            </a:r>
            <a:r>
              <a:rPr sz="1600" b="1" spc="-7" dirty="0">
                <a:solidFill>
                  <a:srgbClr val="006CBE"/>
                </a:solidFill>
                <a:latin typeface="Calibri"/>
                <a:cs typeface="Calibri"/>
              </a:rPr>
              <a:t> need</a:t>
            </a:r>
            <a:r>
              <a:rPr sz="1600" b="1" spc="13" dirty="0">
                <a:solidFill>
                  <a:srgbClr val="006CBE"/>
                </a:solidFill>
                <a:latin typeface="Calibri"/>
                <a:cs typeface="Calibri"/>
              </a:rPr>
              <a:t> </a:t>
            </a:r>
            <a:r>
              <a:rPr sz="1600" b="1" dirty="0">
                <a:solidFill>
                  <a:srgbClr val="006CBE"/>
                </a:solidFill>
                <a:latin typeface="Calibri"/>
                <a:cs typeface="Calibri"/>
              </a:rPr>
              <a:t>fine- </a:t>
            </a:r>
            <a:r>
              <a:rPr sz="1600" b="1" spc="7" dirty="0">
                <a:solidFill>
                  <a:srgbClr val="006CBE"/>
                </a:solidFill>
                <a:latin typeface="Calibri"/>
                <a:cs typeface="Calibri"/>
              </a:rPr>
              <a:t> </a:t>
            </a:r>
            <a:r>
              <a:rPr sz="1600" b="1" spc="-7" dirty="0">
                <a:solidFill>
                  <a:srgbClr val="006CBE"/>
                </a:solidFill>
                <a:latin typeface="Calibri"/>
                <a:cs typeface="Calibri"/>
              </a:rPr>
              <a:t>grained control, </a:t>
            </a:r>
            <a:r>
              <a:rPr sz="1600" b="1" dirty="0">
                <a:solidFill>
                  <a:srgbClr val="006CBE"/>
                </a:solidFill>
                <a:latin typeface="Calibri"/>
                <a:cs typeface="Calibri"/>
              </a:rPr>
              <a:t> </a:t>
            </a:r>
            <a:r>
              <a:rPr sz="1600" b="1" spc="-7" dirty="0">
                <a:solidFill>
                  <a:srgbClr val="006CBE"/>
                </a:solidFill>
                <a:latin typeface="Calibri"/>
                <a:cs typeface="Calibri"/>
              </a:rPr>
              <a:t>renders </a:t>
            </a:r>
            <a:r>
              <a:rPr sz="1600" b="1" dirty="0">
                <a:solidFill>
                  <a:srgbClr val="006CBE"/>
                </a:solidFill>
                <a:latin typeface="Calibri"/>
                <a:cs typeface="Calibri"/>
              </a:rPr>
              <a:t>the </a:t>
            </a:r>
            <a:r>
              <a:rPr sz="1600" b="1" spc="-13" dirty="0">
                <a:solidFill>
                  <a:srgbClr val="006CBE"/>
                </a:solidFill>
                <a:latin typeface="Calibri"/>
                <a:cs typeface="Calibri"/>
              </a:rPr>
              <a:t>letters </a:t>
            </a:r>
            <a:r>
              <a:rPr sz="1600" b="1" spc="-7" dirty="0">
                <a:solidFill>
                  <a:srgbClr val="006CBE"/>
                </a:solidFill>
                <a:latin typeface="Calibri"/>
                <a:cs typeface="Calibri"/>
              </a:rPr>
              <a:t> </a:t>
            </a:r>
            <a:r>
              <a:rPr sz="1600" b="1" spc="-13" dirty="0">
                <a:solidFill>
                  <a:srgbClr val="006CBE"/>
                </a:solidFill>
                <a:latin typeface="Calibri"/>
                <a:cs typeface="Calibri"/>
              </a:rPr>
              <a:t>exactly</a:t>
            </a:r>
            <a:r>
              <a:rPr sz="1600" b="1" spc="-53" dirty="0">
                <a:solidFill>
                  <a:srgbClr val="006CBE"/>
                </a:solidFill>
                <a:latin typeface="Calibri"/>
                <a:cs typeface="Calibri"/>
              </a:rPr>
              <a:t> </a:t>
            </a:r>
            <a:r>
              <a:rPr sz="1600" b="1" spc="-7" dirty="0">
                <a:solidFill>
                  <a:srgbClr val="006CBE"/>
                </a:solidFill>
                <a:latin typeface="Calibri"/>
                <a:cs typeface="Calibri"/>
              </a:rPr>
              <a:t>that</a:t>
            </a:r>
            <a:r>
              <a:rPr sz="1600" b="1" spc="-33" dirty="0">
                <a:solidFill>
                  <a:srgbClr val="006CBE"/>
                </a:solidFill>
                <a:latin typeface="Calibri"/>
                <a:cs typeface="Calibri"/>
              </a:rPr>
              <a:t> </a:t>
            </a:r>
            <a:r>
              <a:rPr sz="1600" b="1" spc="-7" dirty="0">
                <a:solidFill>
                  <a:srgbClr val="006CBE"/>
                </a:solidFill>
                <a:latin typeface="Calibri"/>
                <a:cs typeface="Calibri"/>
              </a:rPr>
              <a:t>number</a:t>
            </a:r>
            <a:r>
              <a:rPr sz="1600" b="1" spc="-27" dirty="0">
                <a:solidFill>
                  <a:srgbClr val="006CBE"/>
                </a:solidFill>
                <a:latin typeface="Calibri"/>
                <a:cs typeface="Calibri"/>
              </a:rPr>
              <a:t> </a:t>
            </a:r>
            <a:r>
              <a:rPr sz="1600" b="1" dirty="0">
                <a:solidFill>
                  <a:srgbClr val="006CBE"/>
                </a:solidFill>
                <a:latin typeface="Calibri"/>
                <a:cs typeface="Calibri"/>
              </a:rPr>
              <a:t>of </a:t>
            </a:r>
            <a:r>
              <a:rPr sz="1600" b="1" spc="-339" dirty="0">
                <a:solidFill>
                  <a:srgbClr val="006CBE"/>
                </a:solidFill>
                <a:latin typeface="Calibri"/>
                <a:cs typeface="Calibri"/>
              </a:rPr>
              <a:t> </a:t>
            </a:r>
            <a:r>
              <a:rPr sz="1600" b="1" spc="-7" dirty="0">
                <a:solidFill>
                  <a:srgbClr val="006CBE"/>
                </a:solidFill>
                <a:latin typeface="Calibri"/>
                <a:cs typeface="Calibri"/>
              </a:rPr>
              <a:t>pixels</a:t>
            </a:r>
            <a:r>
              <a:rPr sz="1600" b="1" spc="-27" dirty="0">
                <a:solidFill>
                  <a:srgbClr val="006CBE"/>
                </a:solidFill>
                <a:latin typeface="Calibri"/>
                <a:cs typeface="Calibri"/>
              </a:rPr>
              <a:t> </a:t>
            </a:r>
            <a:r>
              <a:rPr sz="1600" b="1" dirty="0">
                <a:solidFill>
                  <a:srgbClr val="006CBE"/>
                </a:solidFill>
                <a:latin typeface="Calibri"/>
                <a:cs typeface="Calibri"/>
              </a:rPr>
              <a:t>in </a:t>
            </a:r>
            <a:r>
              <a:rPr sz="1600" b="1" spc="-7" dirty="0">
                <a:solidFill>
                  <a:srgbClr val="006CBE"/>
                </a:solidFill>
                <a:latin typeface="Calibri"/>
                <a:cs typeface="Calibri"/>
              </a:rPr>
              <a:t>height</a:t>
            </a:r>
            <a:endParaRPr sz="1600">
              <a:latin typeface="Calibri"/>
              <a:cs typeface="Calibri"/>
            </a:endParaRPr>
          </a:p>
        </p:txBody>
      </p:sp>
      <p:sp>
        <p:nvSpPr>
          <p:cNvPr id="20" name="object 20"/>
          <p:cNvSpPr txBox="1"/>
          <p:nvPr/>
        </p:nvSpPr>
        <p:spPr>
          <a:xfrm>
            <a:off x="1272573" y="4738794"/>
            <a:ext cx="1943947" cy="755762"/>
          </a:xfrm>
          <a:prstGeom prst="rect">
            <a:avLst/>
          </a:prstGeom>
        </p:spPr>
        <p:txBody>
          <a:bodyPr vert="horz" wrap="square" lIns="0" tIns="16933" rIns="0" bIns="0" rtlCol="0">
            <a:spAutoFit/>
          </a:bodyPr>
          <a:lstStyle/>
          <a:p>
            <a:pPr marL="16933" marR="6773">
              <a:spcBef>
                <a:spcPts val="133"/>
              </a:spcBef>
            </a:pPr>
            <a:r>
              <a:rPr sz="1600" b="1" dirty="0">
                <a:solidFill>
                  <a:srgbClr val="006CBE"/>
                </a:solidFill>
                <a:latin typeface="Calibri"/>
                <a:cs typeface="Calibri"/>
              </a:rPr>
              <a:t>Use this </a:t>
            </a:r>
            <a:r>
              <a:rPr sz="1600" b="1" spc="-7" dirty="0">
                <a:solidFill>
                  <a:srgbClr val="006CBE"/>
                </a:solidFill>
                <a:latin typeface="Calibri"/>
                <a:cs typeface="Calibri"/>
              </a:rPr>
              <a:t>to </a:t>
            </a:r>
            <a:r>
              <a:rPr sz="1600" b="1" spc="-13" dirty="0">
                <a:solidFill>
                  <a:srgbClr val="006CBE"/>
                </a:solidFill>
                <a:latin typeface="Calibri"/>
                <a:cs typeface="Calibri"/>
              </a:rPr>
              <a:t>avoid </a:t>
            </a:r>
            <a:r>
              <a:rPr sz="1600" b="1" spc="-7" dirty="0">
                <a:solidFill>
                  <a:srgbClr val="006CBE"/>
                </a:solidFill>
                <a:latin typeface="Calibri"/>
                <a:cs typeface="Calibri"/>
              </a:rPr>
              <a:t> dependency </a:t>
            </a:r>
            <a:r>
              <a:rPr sz="1600" b="1" dirty="0">
                <a:solidFill>
                  <a:srgbClr val="006CBE"/>
                </a:solidFill>
                <a:latin typeface="Calibri"/>
                <a:cs typeface="Calibri"/>
              </a:rPr>
              <a:t>on </a:t>
            </a:r>
            <a:r>
              <a:rPr sz="1600" b="1" spc="-7" dirty="0">
                <a:solidFill>
                  <a:srgbClr val="006CBE"/>
                </a:solidFill>
                <a:latin typeface="Calibri"/>
                <a:cs typeface="Calibri"/>
              </a:rPr>
              <a:t>parent </a:t>
            </a:r>
            <a:r>
              <a:rPr sz="1600" b="1" spc="-353" dirty="0">
                <a:solidFill>
                  <a:srgbClr val="006CBE"/>
                </a:solidFill>
                <a:latin typeface="Calibri"/>
                <a:cs typeface="Calibri"/>
              </a:rPr>
              <a:t> </a:t>
            </a:r>
            <a:r>
              <a:rPr sz="1600" b="1" spc="-7" dirty="0">
                <a:solidFill>
                  <a:srgbClr val="006CBE"/>
                </a:solidFill>
                <a:latin typeface="Calibri"/>
                <a:cs typeface="Calibri"/>
              </a:rPr>
              <a:t>components!</a:t>
            </a:r>
            <a:endParaRPr sz="1600">
              <a:latin typeface="Calibri"/>
              <a:cs typeface="Calibri"/>
            </a:endParaRPr>
          </a:p>
        </p:txBody>
      </p:sp>
      <p:sp>
        <p:nvSpPr>
          <p:cNvPr id="21" name="object 21"/>
          <p:cNvSpPr txBox="1"/>
          <p:nvPr/>
        </p:nvSpPr>
        <p:spPr>
          <a:xfrm>
            <a:off x="3911769" y="3275244"/>
            <a:ext cx="1965113" cy="755762"/>
          </a:xfrm>
          <a:prstGeom prst="rect">
            <a:avLst/>
          </a:prstGeom>
        </p:spPr>
        <p:txBody>
          <a:bodyPr vert="horz" wrap="square" lIns="0" tIns="16933" rIns="0" bIns="0" rtlCol="0">
            <a:spAutoFit/>
          </a:bodyPr>
          <a:lstStyle/>
          <a:p>
            <a:pPr marL="16933" marR="6773">
              <a:spcBef>
                <a:spcPts val="133"/>
              </a:spcBef>
            </a:pPr>
            <a:r>
              <a:rPr sz="1600" b="1" dirty="0">
                <a:solidFill>
                  <a:srgbClr val="7B7B7B"/>
                </a:solidFill>
                <a:latin typeface="Calibri"/>
                <a:cs typeface="Calibri"/>
              </a:rPr>
              <a:t>1em is </a:t>
            </a:r>
            <a:r>
              <a:rPr sz="1600" b="1" spc="-7" dirty="0">
                <a:solidFill>
                  <a:srgbClr val="7B7B7B"/>
                </a:solidFill>
                <a:latin typeface="Calibri"/>
                <a:cs typeface="Calibri"/>
              </a:rPr>
              <a:t>equal to </a:t>
            </a:r>
            <a:r>
              <a:rPr sz="1600" b="1" dirty="0">
                <a:solidFill>
                  <a:srgbClr val="7B7B7B"/>
                </a:solidFill>
                <a:latin typeface="Calibri"/>
                <a:cs typeface="Calibri"/>
              </a:rPr>
              <a:t>the </a:t>
            </a:r>
            <a:r>
              <a:rPr sz="1600" b="1" spc="7" dirty="0">
                <a:solidFill>
                  <a:srgbClr val="7B7B7B"/>
                </a:solidFill>
                <a:latin typeface="Calibri"/>
                <a:cs typeface="Calibri"/>
              </a:rPr>
              <a:t> </a:t>
            </a:r>
            <a:r>
              <a:rPr sz="1600" b="1" spc="-7" dirty="0">
                <a:solidFill>
                  <a:srgbClr val="7B7B7B"/>
                </a:solidFill>
                <a:latin typeface="Calibri"/>
                <a:cs typeface="Calibri"/>
              </a:rPr>
              <a:t>c</a:t>
            </a:r>
            <a:r>
              <a:rPr sz="1600" b="1" dirty="0">
                <a:solidFill>
                  <a:srgbClr val="7B7B7B"/>
                </a:solidFill>
                <a:latin typeface="Calibri"/>
                <a:cs typeface="Calibri"/>
              </a:rPr>
              <a:t>ur</a:t>
            </a:r>
            <a:r>
              <a:rPr sz="1600" b="1" spc="-13" dirty="0">
                <a:solidFill>
                  <a:srgbClr val="7B7B7B"/>
                </a:solidFill>
                <a:latin typeface="Calibri"/>
                <a:cs typeface="Calibri"/>
              </a:rPr>
              <a:t>r</a:t>
            </a:r>
            <a:r>
              <a:rPr sz="1600" b="1" spc="-7" dirty="0">
                <a:solidFill>
                  <a:srgbClr val="7B7B7B"/>
                </a:solidFill>
                <a:latin typeface="Calibri"/>
                <a:cs typeface="Calibri"/>
              </a:rPr>
              <a:t>e</a:t>
            </a:r>
            <a:r>
              <a:rPr sz="1600" b="1" spc="-13" dirty="0">
                <a:solidFill>
                  <a:srgbClr val="7B7B7B"/>
                </a:solidFill>
                <a:latin typeface="Calibri"/>
                <a:cs typeface="Calibri"/>
              </a:rPr>
              <a:t>n</a:t>
            </a:r>
            <a:r>
              <a:rPr sz="1600" b="1" dirty="0">
                <a:solidFill>
                  <a:srgbClr val="7B7B7B"/>
                </a:solidFill>
                <a:latin typeface="Calibri"/>
                <a:cs typeface="Calibri"/>
              </a:rPr>
              <a:t>t</a:t>
            </a:r>
            <a:r>
              <a:rPr sz="1600" b="1" spc="-20" dirty="0">
                <a:solidFill>
                  <a:srgbClr val="7B7B7B"/>
                </a:solidFill>
                <a:latin typeface="Calibri"/>
                <a:cs typeface="Calibri"/>
              </a:rPr>
              <a:t> </a:t>
            </a:r>
            <a:r>
              <a:rPr sz="1600" b="1" spc="-13" dirty="0">
                <a:solidFill>
                  <a:srgbClr val="7B7B7B"/>
                </a:solidFill>
                <a:latin typeface="Calibri"/>
                <a:cs typeface="Calibri"/>
              </a:rPr>
              <a:t>f</a:t>
            </a:r>
            <a:r>
              <a:rPr sz="1600" b="1" dirty="0">
                <a:solidFill>
                  <a:srgbClr val="7B7B7B"/>
                </a:solidFill>
                <a:latin typeface="Calibri"/>
                <a:cs typeface="Calibri"/>
              </a:rPr>
              <a:t>o</a:t>
            </a:r>
            <a:r>
              <a:rPr sz="1600" b="1" spc="-13" dirty="0">
                <a:solidFill>
                  <a:srgbClr val="7B7B7B"/>
                </a:solidFill>
                <a:latin typeface="Calibri"/>
                <a:cs typeface="Calibri"/>
              </a:rPr>
              <a:t>n</a:t>
            </a:r>
            <a:r>
              <a:rPr sz="1600" b="1" spc="7" dirty="0">
                <a:solidFill>
                  <a:srgbClr val="7B7B7B"/>
                </a:solidFill>
                <a:latin typeface="Calibri"/>
                <a:cs typeface="Calibri"/>
              </a:rPr>
              <a:t>t</a:t>
            </a:r>
            <a:r>
              <a:rPr sz="1600" b="1" dirty="0">
                <a:solidFill>
                  <a:srgbClr val="7B7B7B"/>
                </a:solidFill>
                <a:latin typeface="Calibri"/>
                <a:cs typeface="Calibri"/>
              </a:rPr>
              <a:t>-si</a:t>
            </a:r>
            <a:r>
              <a:rPr sz="1600" b="1" spc="-33" dirty="0">
                <a:solidFill>
                  <a:srgbClr val="7B7B7B"/>
                </a:solidFill>
                <a:latin typeface="Calibri"/>
                <a:cs typeface="Calibri"/>
              </a:rPr>
              <a:t>z</a:t>
            </a:r>
            <a:r>
              <a:rPr sz="1600" b="1" dirty="0">
                <a:solidFill>
                  <a:srgbClr val="7B7B7B"/>
                </a:solidFill>
                <a:latin typeface="Calibri"/>
                <a:cs typeface="Calibri"/>
              </a:rPr>
              <a:t>e</a:t>
            </a:r>
            <a:r>
              <a:rPr sz="1600" b="1" spc="-53" dirty="0">
                <a:solidFill>
                  <a:srgbClr val="7B7B7B"/>
                </a:solidFill>
                <a:latin typeface="Calibri"/>
                <a:cs typeface="Calibri"/>
              </a:rPr>
              <a:t> </a:t>
            </a:r>
            <a:r>
              <a:rPr sz="1600" b="1" dirty="0">
                <a:solidFill>
                  <a:srgbClr val="7B7B7B"/>
                </a:solidFill>
                <a:latin typeface="Calibri"/>
                <a:cs typeface="Calibri"/>
              </a:rPr>
              <a:t>of</a:t>
            </a:r>
            <a:r>
              <a:rPr sz="1600" b="1" spc="-7" dirty="0">
                <a:solidFill>
                  <a:srgbClr val="7B7B7B"/>
                </a:solidFill>
                <a:latin typeface="Calibri"/>
                <a:cs typeface="Calibri"/>
              </a:rPr>
              <a:t> </a:t>
            </a:r>
            <a:r>
              <a:rPr sz="1600" b="1" dirty="0">
                <a:solidFill>
                  <a:srgbClr val="7B7B7B"/>
                </a:solidFill>
                <a:latin typeface="Calibri"/>
                <a:cs typeface="Calibri"/>
              </a:rPr>
              <a:t>t</a:t>
            </a:r>
            <a:r>
              <a:rPr sz="1600" b="1" spc="7" dirty="0">
                <a:solidFill>
                  <a:srgbClr val="7B7B7B"/>
                </a:solidFill>
                <a:latin typeface="Calibri"/>
                <a:cs typeface="Calibri"/>
              </a:rPr>
              <a:t>h</a:t>
            </a:r>
            <a:r>
              <a:rPr sz="1600" b="1" dirty="0">
                <a:solidFill>
                  <a:srgbClr val="7B7B7B"/>
                </a:solidFill>
                <a:latin typeface="Calibri"/>
                <a:cs typeface="Calibri"/>
              </a:rPr>
              <a:t>e  </a:t>
            </a:r>
            <a:r>
              <a:rPr sz="1600" b="1" spc="-7" dirty="0">
                <a:solidFill>
                  <a:srgbClr val="7B7B7B"/>
                </a:solidFill>
                <a:latin typeface="Calibri"/>
                <a:cs typeface="Calibri"/>
              </a:rPr>
              <a:t>element </a:t>
            </a:r>
            <a:r>
              <a:rPr sz="1600" b="1" dirty="0">
                <a:solidFill>
                  <a:srgbClr val="7B7B7B"/>
                </a:solidFill>
                <a:latin typeface="Calibri"/>
                <a:cs typeface="Calibri"/>
              </a:rPr>
              <a:t>in</a:t>
            </a:r>
            <a:r>
              <a:rPr sz="1600" b="1" spc="-7" dirty="0">
                <a:solidFill>
                  <a:srgbClr val="7B7B7B"/>
                </a:solidFill>
                <a:latin typeface="Calibri"/>
                <a:cs typeface="Calibri"/>
              </a:rPr>
              <a:t> question.</a:t>
            </a:r>
            <a:endParaRPr sz="1600">
              <a:latin typeface="Calibri"/>
              <a:cs typeface="Calibri"/>
            </a:endParaRPr>
          </a:p>
        </p:txBody>
      </p:sp>
      <p:sp>
        <p:nvSpPr>
          <p:cNvPr id="22" name="object 22"/>
          <p:cNvSpPr txBox="1"/>
          <p:nvPr/>
        </p:nvSpPr>
        <p:spPr>
          <a:xfrm>
            <a:off x="3911768" y="4251114"/>
            <a:ext cx="1962573" cy="1248205"/>
          </a:xfrm>
          <a:prstGeom prst="rect">
            <a:avLst/>
          </a:prstGeom>
        </p:spPr>
        <p:txBody>
          <a:bodyPr vert="horz" wrap="square" lIns="0" tIns="16933" rIns="0" bIns="0" rtlCol="0">
            <a:spAutoFit/>
          </a:bodyPr>
          <a:lstStyle/>
          <a:p>
            <a:pPr marL="16933" marR="6773">
              <a:spcBef>
                <a:spcPts val="133"/>
              </a:spcBef>
            </a:pPr>
            <a:r>
              <a:rPr sz="1600" b="1" spc="-13" dirty="0">
                <a:solidFill>
                  <a:srgbClr val="7B7B7B"/>
                </a:solidFill>
                <a:latin typeface="Calibri"/>
                <a:cs typeface="Calibri"/>
              </a:rPr>
              <a:t>By default </a:t>
            </a:r>
            <a:r>
              <a:rPr sz="1600" b="1" dirty="0">
                <a:solidFill>
                  <a:srgbClr val="139E84"/>
                </a:solidFill>
                <a:latin typeface="Calibri"/>
                <a:cs typeface="Calibri"/>
              </a:rPr>
              <a:t>1em = </a:t>
            </a:r>
            <a:r>
              <a:rPr sz="1600" b="1" spc="-7" dirty="0">
                <a:solidFill>
                  <a:srgbClr val="139E84"/>
                </a:solidFill>
                <a:latin typeface="Calibri"/>
                <a:cs typeface="Calibri"/>
              </a:rPr>
              <a:t>16px</a:t>
            </a:r>
            <a:r>
              <a:rPr sz="1600" b="1" spc="-7" dirty="0">
                <a:solidFill>
                  <a:srgbClr val="7B7B7B"/>
                </a:solidFill>
                <a:latin typeface="Calibri"/>
                <a:cs typeface="Calibri"/>
              </a:rPr>
              <a:t>. </a:t>
            </a:r>
            <a:r>
              <a:rPr sz="1600" b="1" spc="-347" dirty="0">
                <a:solidFill>
                  <a:srgbClr val="7B7B7B"/>
                </a:solidFill>
                <a:latin typeface="Calibri"/>
                <a:cs typeface="Calibri"/>
              </a:rPr>
              <a:t> </a:t>
            </a:r>
            <a:r>
              <a:rPr sz="1600" b="1" dirty="0">
                <a:solidFill>
                  <a:srgbClr val="7B7B7B"/>
                </a:solidFill>
                <a:latin typeface="Calibri"/>
                <a:cs typeface="Calibri"/>
              </a:rPr>
              <a:t>If</a:t>
            </a:r>
            <a:r>
              <a:rPr sz="1600" b="1" spc="-20" dirty="0">
                <a:solidFill>
                  <a:srgbClr val="7B7B7B"/>
                </a:solidFill>
                <a:latin typeface="Calibri"/>
                <a:cs typeface="Calibri"/>
              </a:rPr>
              <a:t> </a:t>
            </a:r>
            <a:r>
              <a:rPr sz="1600" b="1" spc="-13" dirty="0">
                <a:solidFill>
                  <a:srgbClr val="7B7B7B"/>
                </a:solidFill>
                <a:latin typeface="Calibri"/>
                <a:cs typeface="Calibri"/>
              </a:rPr>
              <a:t>you</a:t>
            </a:r>
            <a:r>
              <a:rPr sz="1600" b="1" spc="-7" dirty="0">
                <a:solidFill>
                  <a:srgbClr val="7B7B7B"/>
                </a:solidFill>
                <a:latin typeface="Calibri"/>
                <a:cs typeface="Calibri"/>
              </a:rPr>
              <a:t> </a:t>
            </a:r>
            <a:r>
              <a:rPr sz="1600" b="1" spc="-13" dirty="0">
                <a:solidFill>
                  <a:srgbClr val="7B7B7B"/>
                </a:solidFill>
                <a:latin typeface="Calibri"/>
                <a:cs typeface="Calibri"/>
              </a:rPr>
              <a:t>were </a:t>
            </a:r>
            <a:r>
              <a:rPr sz="1600" b="1" spc="-7" dirty="0">
                <a:solidFill>
                  <a:srgbClr val="7B7B7B"/>
                </a:solidFill>
                <a:latin typeface="Calibri"/>
                <a:cs typeface="Calibri"/>
              </a:rPr>
              <a:t>to</a:t>
            </a:r>
            <a:r>
              <a:rPr sz="1600" b="1" spc="-20" dirty="0">
                <a:solidFill>
                  <a:srgbClr val="7B7B7B"/>
                </a:solidFill>
                <a:latin typeface="Calibri"/>
                <a:cs typeface="Calibri"/>
              </a:rPr>
              <a:t> </a:t>
            </a:r>
            <a:r>
              <a:rPr sz="1600" b="1" spc="-13" dirty="0">
                <a:solidFill>
                  <a:srgbClr val="7B7B7B"/>
                </a:solidFill>
                <a:latin typeface="Calibri"/>
                <a:cs typeface="Calibri"/>
              </a:rPr>
              <a:t>go</a:t>
            </a:r>
            <a:r>
              <a:rPr sz="1600" b="1" spc="13" dirty="0">
                <a:solidFill>
                  <a:srgbClr val="7B7B7B"/>
                </a:solidFill>
                <a:latin typeface="Calibri"/>
                <a:cs typeface="Calibri"/>
              </a:rPr>
              <a:t> </a:t>
            </a:r>
            <a:r>
              <a:rPr sz="1600" b="1" spc="-7" dirty="0">
                <a:solidFill>
                  <a:srgbClr val="7B7B7B"/>
                </a:solidFill>
                <a:latin typeface="Calibri"/>
                <a:cs typeface="Calibri"/>
              </a:rPr>
              <a:t>and </a:t>
            </a:r>
            <a:r>
              <a:rPr sz="1600" b="1" dirty="0">
                <a:solidFill>
                  <a:srgbClr val="7B7B7B"/>
                </a:solidFill>
                <a:latin typeface="Calibri"/>
                <a:cs typeface="Calibri"/>
              </a:rPr>
              <a:t> </a:t>
            </a:r>
            <a:r>
              <a:rPr sz="1600" b="1" spc="-7" dirty="0">
                <a:solidFill>
                  <a:srgbClr val="7B7B7B"/>
                </a:solidFill>
                <a:latin typeface="Calibri"/>
                <a:cs typeface="Calibri"/>
              </a:rPr>
              <a:t>set </a:t>
            </a:r>
            <a:r>
              <a:rPr sz="1600" b="1" dirty="0">
                <a:solidFill>
                  <a:srgbClr val="7B7B7B"/>
                </a:solidFill>
                <a:latin typeface="Calibri"/>
                <a:cs typeface="Calibri"/>
              </a:rPr>
              <a:t>a </a:t>
            </a:r>
            <a:r>
              <a:rPr sz="1600" b="1" spc="-7" dirty="0">
                <a:solidFill>
                  <a:srgbClr val="7B7B7B"/>
                </a:solidFill>
                <a:latin typeface="Calibri"/>
                <a:cs typeface="Calibri"/>
              </a:rPr>
              <a:t>font-size </a:t>
            </a:r>
            <a:r>
              <a:rPr sz="1600" b="1" dirty="0">
                <a:solidFill>
                  <a:srgbClr val="7B7B7B"/>
                </a:solidFill>
                <a:latin typeface="Calibri"/>
                <a:cs typeface="Calibri"/>
              </a:rPr>
              <a:t>of </a:t>
            </a:r>
            <a:r>
              <a:rPr sz="1600" b="1" spc="-7" dirty="0">
                <a:solidFill>
                  <a:srgbClr val="7B7B7B"/>
                </a:solidFill>
                <a:latin typeface="Calibri"/>
                <a:cs typeface="Calibri"/>
              </a:rPr>
              <a:t>20px </a:t>
            </a:r>
            <a:r>
              <a:rPr sz="1600" b="1" dirty="0">
                <a:solidFill>
                  <a:srgbClr val="7B7B7B"/>
                </a:solidFill>
                <a:latin typeface="Calibri"/>
                <a:cs typeface="Calibri"/>
              </a:rPr>
              <a:t> on</a:t>
            </a:r>
            <a:r>
              <a:rPr sz="1600" b="1" spc="-7" dirty="0">
                <a:solidFill>
                  <a:srgbClr val="7B7B7B"/>
                </a:solidFill>
                <a:latin typeface="Calibri"/>
                <a:cs typeface="Calibri"/>
              </a:rPr>
              <a:t> your</a:t>
            </a:r>
            <a:r>
              <a:rPr sz="1600" b="1" spc="7" dirty="0">
                <a:solidFill>
                  <a:srgbClr val="7B7B7B"/>
                </a:solidFill>
                <a:latin typeface="Calibri"/>
                <a:cs typeface="Calibri"/>
              </a:rPr>
              <a:t> </a:t>
            </a:r>
            <a:r>
              <a:rPr sz="1600" b="1" spc="-20" dirty="0">
                <a:solidFill>
                  <a:srgbClr val="7B7B7B"/>
                </a:solidFill>
                <a:latin typeface="Calibri"/>
                <a:cs typeface="Calibri"/>
              </a:rPr>
              <a:t>body,</a:t>
            </a:r>
            <a:r>
              <a:rPr sz="1600" b="1" spc="-7" dirty="0">
                <a:solidFill>
                  <a:srgbClr val="7B7B7B"/>
                </a:solidFill>
                <a:latin typeface="Calibri"/>
                <a:cs typeface="Calibri"/>
              </a:rPr>
              <a:t> then </a:t>
            </a:r>
            <a:r>
              <a:rPr sz="1600" b="1" dirty="0">
                <a:solidFill>
                  <a:srgbClr val="7B7B7B"/>
                </a:solidFill>
                <a:latin typeface="Calibri"/>
                <a:cs typeface="Calibri"/>
              </a:rPr>
              <a:t> 1em</a:t>
            </a:r>
            <a:r>
              <a:rPr sz="1600" b="1" spc="-7" dirty="0">
                <a:solidFill>
                  <a:srgbClr val="7B7B7B"/>
                </a:solidFill>
                <a:latin typeface="Calibri"/>
                <a:cs typeface="Calibri"/>
              </a:rPr>
              <a:t> </a:t>
            </a:r>
            <a:r>
              <a:rPr sz="1600" b="1" dirty="0">
                <a:solidFill>
                  <a:srgbClr val="7B7B7B"/>
                </a:solidFill>
                <a:latin typeface="Calibri"/>
                <a:cs typeface="Calibri"/>
              </a:rPr>
              <a:t>= </a:t>
            </a:r>
            <a:r>
              <a:rPr sz="1600" b="1" spc="-7" dirty="0">
                <a:solidFill>
                  <a:srgbClr val="7B7B7B"/>
                </a:solidFill>
                <a:latin typeface="Calibri"/>
                <a:cs typeface="Calibri"/>
              </a:rPr>
              <a:t>20px.</a:t>
            </a:r>
            <a:endParaRPr sz="1600">
              <a:latin typeface="Calibri"/>
              <a:cs typeface="Calibri"/>
            </a:endParaRPr>
          </a:p>
        </p:txBody>
      </p:sp>
      <p:sp>
        <p:nvSpPr>
          <p:cNvPr id="23" name="object 23"/>
          <p:cNvSpPr txBox="1"/>
          <p:nvPr/>
        </p:nvSpPr>
        <p:spPr>
          <a:xfrm>
            <a:off x="6551337" y="3275245"/>
            <a:ext cx="1879600" cy="1494426"/>
          </a:xfrm>
          <a:prstGeom prst="rect">
            <a:avLst/>
          </a:prstGeom>
        </p:spPr>
        <p:txBody>
          <a:bodyPr vert="horz" wrap="square" lIns="0" tIns="16933" rIns="0" bIns="0" rtlCol="0">
            <a:spAutoFit/>
          </a:bodyPr>
          <a:lstStyle/>
          <a:p>
            <a:pPr marL="16933" marR="6773">
              <a:spcBef>
                <a:spcPts val="133"/>
              </a:spcBef>
            </a:pPr>
            <a:r>
              <a:rPr sz="1600" b="1" spc="-7" dirty="0">
                <a:solidFill>
                  <a:srgbClr val="7B7B7B"/>
                </a:solidFill>
                <a:latin typeface="Calibri"/>
                <a:cs typeface="Calibri"/>
              </a:rPr>
              <a:t>Just</a:t>
            </a:r>
            <a:r>
              <a:rPr sz="1600" b="1" spc="-33" dirty="0">
                <a:solidFill>
                  <a:srgbClr val="7B7B7B"/>
                </a:solidFill>
                <a:latin typeface="Calibri"/>
                <a:cs typeface="Calibri"/>
              </a:rPr>
              <a:t> </a:t>
            </a:r>
            <a:r>
              <a:rPr sz="1600" b="1" spc="-13" dirty="0">
                <a:solidFill>
                  <a:srgbClr val="7B7B7B"/>
                </a:solidFill>
                <a:latin typeface="Calibri"/>
                <a:cs typeface="Calibri"/>
              </a:rPr>
              <a:t>like</a:t>
            </a:r>
            <a:r>
              <a:rPr sz="1600" b="1" spc="-27" dirty="0">
                <a:solidFill>
                  <a:srgbClr val="7B7B7B"/>
                </a:solidFill>
                <a:latin typeface="Calibri"/>
                <a:cs typeface="Calibri"/>
              </a:rPr>
              <a:t> </a:t>
            </a:r>
            <a:r>
              <a:rPr sz="1600" b="1" spc="-7" dirty="0">
                <a:solidFill>
                  <a:srgbClr val="7B7B7B"/>
                </a:solidFill>
                <a:latin typeface="Calibri"/>
                <a:cs typeface="Calibri"/>
              </a:rPr>
              <a:t>em's</a:t>
            </a:r>
            <a:r>
              <a:rPr sz="1600" b="1" spc="-13" dirty="0">
                <a:solidFill>
                  <a:srgbClr val="7B7B7B"/>
                </a:solidFill>
                <a:latin typeface="Calibri"/>
                <a:cs typeface="Calibri"/>
              </a:rPr>
              <a:t> </a:t>
            </a:r>
            <a:r>
              <a:rPr sz="1600" b="1" dirty="0">
                <a:solidFill>
                  <a:srgbClr val="7B7B7B"/>
                </a:solidFill>
                <a:latin typeface="Calibri"/>
                <a:cs typeface="Calibri"/>
              </a:rPr>
              <a:t>the</a:t>
            </a:r>
            <a:r>
              <a:rPr sz="1600" b="1" spc="-47" dirty="0">
                <a:solidFill>
                  <a:srgbClr val="7B7B7B"/>
                </a:solidFill>
                <a:latin typeface="Calibri"/>
                <a:cs typeface="Calibri"/>
              </a:rPr>
              <a:t> </a:t>
            </a:r>
            <a:r>
              <a:rPr sz="1600" b="1" spc="-13" dirty="0">
                <a:solidFill>
                  <a:srgbClr val="7B7B7B"/>
                </a:solidFill>
                <a:latin typeface="Calibri"/>
                <a:cs typeface="Calibri"/>
              </a:rPr>
              <a:t>very </a:t>
            </a:r>
            <a:r>
              <a:rPr sz="1600" b="1" spc="-339" dirty="0">
                <a:solidFill>
                  <a:srgbClr val="7B7B7B"/>
                </a:solidFill>
                <a:latin typeface="Calibri"/>
                <a:cs typeface="Calibri"/>
              </a:rPr>
              <a:t> </a:t>
            </a:r>
            <a:r>
              <a:rPr sz="1600" b="1" spc="-7" dirty="0">
                <a:solidFill>
                  <a:srgbClr val="7B7B7B"/>
                </a:solidFill>
                <a:latin typeface="Calibri"/>
                <a:cs typeface="Calibri"/>
              </a:rPr>
              <a:t>nature </a:t>
            </a:r>
            <a:r>
              <a:rPr sz="1600" b="1" dirty="0">
                <a:solidFill>
                  <a:srgbClr val="7B7B7B"/>
                </a:solidFill>
                <a:latin typeface="Calibri"/>
                <a:cs typeface="Calibri"/>
              </a:rPr>
              <a:t>of </a:t>
            </a:r>
            <a:r>
              <a:rPr sz="1600" b="1" spc="-13" dirty="0">
                <a:solidFill>
                  <a:srgbClr val="7B7B7B"/>
                </a:solidFill>
                <a:latin typeface="Calibri"/>
                <a:cs typeface="Calibri"/>
              </a:rPr>
              <a:t>percentage </a:t>
            </a:r>
            <a:r>
              <a:rPr sz="1600" b="1" spc="-7" dirty="0">
                <a:solidFill>
                  <a:srgbClr val="7B7B7B"/>
                </a:solidFill>
                <a:latin typeface="Calibri"/>
                <a:cs typeface="Calibri"/>
              </a:rPr>
              <a:t> </a:t>
            </a:r>
            <a:r>
              <a:rPr sz="1600" b="1" dirty="0">
                <a:solidFill>
                  <a:srgbClr val="7B7B7B"/>
                </a:solidFill>
                <a:latin typeface="Calibri"/>
                <a:cs typeface="Calibri"/>
              </a:rPr>
              <a:t>sizing is </a:t>
            </a:r>
            <a:r>
              <a:rPr sz="1600" b="1" spc="-7" dirty="0">
                <a:solidFill>
                  <a:srgbClr val="7B7B7B"/>
                </a:solidFill>
                <a:latin typeface="Calibri"/>
                <a:cs typeface="Calibri"/>
              </a:rPr>
              <a:t>that </a:t>
            </a:r>
            <a:r>
              <a:rPr sz="1600" b="1" dirty="0">
                <a:solidFill>
                  <a:srgbClr val="7B7B7B"/>
                </a:solidFill>
                <a:latin typeface="Calibri"/>
                <a:cs typeface="Calibri"/>
              </a:rPr>
              <a:t>it is </a:t>
            </a:r>
            <a:r>
              <a:rPr sz="1600" b="1" spc="7" dirty="0">
                <a:solidFill>
                  <a:srgbClr val="7B7B7B"/>
                </a:solidFill>
                <a:latin typeface="Calibri"/>
                <a:cs typeface="Calibri"/>
              </a:rPr>
              <a:t> </a:t>
            </a:r>
            <a:r>
              <a:rPr sz="1600" b="1" spc="-13" dirty="0">
                <a:solidFill>
                  <a:srgbClr val="7B7B7B"/>
                </a:solidFill>
                <a:latin typeface="Calibri"/>
                <a:cs typeface="Calibri"/>
              </a:rPr>
              <a:t>relative. </a:t>
            </a:r>
            <a:r>
              <a:rPr sz="1600" b="1" dirty="0">
                <a:solidFill>
                  <a:srgbClr val="7B7B7B"/>
                </a:solidFill>
                <a:latin typeface="Calibri"/>
                <a:cs typeface="Calibri"/>
              </a:rPr>
              <a:t>It </a:t>
            </a:r>
            <a:r>
              <a:rPr sz="1600" b="1" spc="-7" dirty="0">
                <a:solidFill>
                  <a:srgbClr val="7B7B7B"/>
                </a:solidFill>
                <a:latin typeface="Calibri"/>
                <a:cs typeface="Calibri"/>
              </a:rPr>
              <a:t>also </a:t>
            </a:r>
            <a:r>
              <a:rPr sz="1600" b="1" dirty="0">
                <a:solidFill>
                  <a:srgbClr val="7B7B7B"/>
                </a:solidFill>
                <a:latin typeface="Calibri"/>
                <a:cs typeface="Calibri"/>
              </a:rPr>
              <a:t> </a:t>
            </a:r>
            <a:r>
              <a:rPr sz="1600" b="1" spc="-7" dirty="0">
                <a:solidFill>
                  <a:srgbClr val="7B7B7B"/>
                </a:solidFill>
                <a:latin typeface="Calibri"/>
                <a:cs typeface="Calibri"/>
              </a:rPr>
              <a:t>cascades </a:t>
            </a:r>
            <a:r>
              <a:rPr sz="1600" b="1" dirty="0">
                <a:solidFill>
                  <a:srgbClr val="7B7B7B"/>
                </a:solidFill>
                <a:latin typeface="Calibri"/>
                <a:cs typeface="Calibri"/>
              </a:rPr>
              <a:t>in the </a:t>
            </a:r>
            <a:r>
              <a:rPr sz="1600" b="1" spc="-7" dirty="0">
                <a:solidFill>
                  <a:srgbClr val="7B7B7B"/>
                </a:solidFill>
                <a:latin typeface="Calibri"/>
                <a:cs typeface="Calibri"/>
              </a:rPr>
              <a:t>same </a:t>
            </a:r>
            <a:r>
              <a:rPr sz="1600" b="1" dirty="0">
                <a:solidFill>
                  <a:srgbClr val="7B7B7B"/>
                </a:solidFill>
                <a:latin typeface="Calibri"/>
                <a:cs typeface="Calibri"/>
              </a:rPr>
              <a:t> </a:t>
            </a:r>
            <a:r>
              <a:rPr sz="1600" b="1" spc="-40" dirty="0">
                <a:solidFill>
                  <a:srgbClr val="7B7B7B"/>
                </a:solidFill>
                <a:latin typeface="Calibri"/>
                <a:cs typeface="Calibri"/>
              </a:rPr>
              <a:t>way.</a:t>
            </a:r>
            <a:endParaRPr sz="1600">
              <a:latin typeface="Calibri"/>
              <a:cs typeface="Calibri"/>
            </a:endParaRPr>
          </a:p>
        </p:txBody>
      </p:sp>
      <p:sp>
        <p:nvSpPr>
          <p:cNvPr id="24" name="object 24"/>
          <p:cNvSpPr txBox="1"/>
          <p:nvPr/>
        </p:nvSpPr>
        <p:spPr>
          <a:xfrm>
            <a:off x="6551338" y="4982193"/>
            <a:ext cx="1794087" cy="1248205"/>
          </a:xfrm>
          <a:prstGeom prst="rect">
            <a:avLst/>
          </a:prstGeom>
        </p:spPr>
        <p:txBody>
          <a:bodyPr vert="horz" wrap="square" lIns="0" tIns="16933" rIns="0" bIns="0" rtlCol="0">
            <a:spAutoFit/>
          </a:bodyPr>
          <a:lstStyle/>
          <a:p>
            <a:pPr marL="16933" marR="6773">
              <a:spcBef>
                <a:spcPts val="133"/>
              </a:spcBef>
            </a:pPr>
            <a:r>
              <a:rPr sz="1600" b="1" dirty="0">
                <a:solidFill>
                  <a:srgbClr val="7B7B7B"/>
                </a:solidFill>
                <a:latin typeface="Calibri"/>
                <a:cs typeface="Calibri"/>
              </a:rPr>
              <a:t>If a </a:t>
            </a:r>
            <a:r>
              <a:rPr sz="1600" b="1" spc="-7" dirty="0">
                <a:solidFill>
                  <a:srgbClr val="7B7B7B"/>
                </a:solidFill>
                <a:latin typeface="Calibri"/>
                <a:cs typeface="Calibri"/>
              </a:rPr>
              <a:t>parent has </a:t>
            </a:r>
            <a:r>
              <a:rPr sz="1600" b="1" dirty="0">
                <a:solidFill>
                  <a:srgbClr val="7B7B7B"/>
                </a:solidFill>
                <a:latin typeface="Calibri"/>
                <a:cs typeface="Calibri"/>
              </a:rPr>
              <a:t>the </a:t>
            </a:r>
            <a:r>
              <a:rPr sz="1600" b="1" spc="7" dirty="0">
                <a:solidFill>
                  <a:srgbClr val="7B7B7B"/>
                </a:solidFill>
                <a:latin typeface="Calibri"/>
                <a:cs typeface="Calibri"/>
              </a:rPr>
              <a:t> </a:t>
            </a:r>
            <a:r>
              <a:rPr sz="1600" b="1" spc="-13" dirty="0">
                <a:solidFill>
                  <a:srgbClr val="7B7B7B"/>
                </a:solidFill>
                <a:latin typeface="Calibri"/>
                <a:cs typeface="Calibri"/>
              </a:rPr>
              <a:t>f</a:t>
            </a:r>
            <a:r>
              <a:rPr sz="1600" b="1" dirty="0">
                <a:solidFill>
                  <a:srgbClr val="7B7B7B"/>
                </a:solidFill>
                <a:latin typeface="Calibri"/>
                <a:cs typeface="Calibri"/>
              </a:rPr>
              <a:t>o</a:t>
            </a:r>
            <a:r>
              <a:rPr sz="1600" b="1" spc="-13" dirty="0">
                <a:solidFill>
                  <a:srgbClr val="7B7B7B"/>
                </a:solidFill>
                <a:latin typeface="Calibri"/>
                <a:cs typeface="Calibri"/>
              </a:rPr>
              <a:t>n</a:t>
            </a:r>
            <a:r>
              <a:rPr sz="1600" b="1" dirty="0">
                <a:solidFill>
                  <a:srgbClr val="7B7B7B"/>
                </a:solidFill>
                <a:latin typeface="Calibri"/>
                <a:cs typeface="Calibri"/>
              </a:rPr>
              <a:t>t-si</a:t>
            </a:r>
            <a:r>
              <a:rPr sz="1600" b="1" spc="-33" dirty="0">
                <a:solidFill>
                  <a:srgbClr val="7B7B7B"/>
                </a:solidFill>
                <a:latin typeface="Calibri"/>
                <a:cs typeface="Calibri"/>
              </a:rPr>
              <a:t>z</a:t>
            </a:r>
            <a:r>
              <a:rPr sz="1600" b="1" dirty="0">
                <a:solidFill>
                  <a:srgbClr val="7B7B7B"/>
                </a:solidFill>
                <a:latin typeface="Calibri"/>
                <a:cs typeface="Calibri"/>
              </a:rPr>
              <a:t>e</a:t>
            </a:r>
            <a:r>
              <a:rPr sz="1600" b="1" spc="-53" dirty="0">
                <a:solidFill>
                  <a:srgbClr val="7B7B7B"/>
                </a:solidFill>
                <a:latin typeface="Calibri"/>
                <a:cs typeface="Calibri"/>
              </a:rPr>
              <a:t> </a:t>
            </a:r>
            <a:r>
              <a:rPr sz="1600" b="1" dirty="0">
                <a:solidFill>
                  <a:srgbClr val="7B7B7B"/>
                </a:solidFill>
                <a:latin typeface="Calibri"/>
                <a:cs typeface="Calibri"/>
              </a:rPr>
              <a:t>of</a:t>
            </a:r>
            <a:r>
              <a:rPr sz="1600" b="1" spc="-7" dirty="0">
                <a:solidFill>
                  <a:srgbClr val="7B7B7B"/>
                </a:solidFill>
                <a:latin typeface="Calibri"/>
                <a:cs typeface="Calibri"/>
              </a:rPr>
              <a:t> </a:t>
            </a:r>
            <a:r>
              <a:rPr sz="1600" b="1" dirty="0">
                <a:solidFill>
                  <a:srgbClr val="7B7B7B"/>
                </a:solidFill>
                <a:latin typeface="Calibri"/>
                <a:cs typeface="Calibri"/>
              </a:rPr>
              <a:t>2</a:t>
            </a:r>
            <a:r>
              <a:rPr sz="1600" b="1" spc="7" dirty="0">
                <a:solidFill>
                  <a:srgbClr val="7B7B7B"/>
                </a:solidFill>
                <a:latin typeface="Calibri"/>
                <a:cs typeface="Calibri"/>
              </a:rPr>
              <a:t>0</a:t>
            </a:r>
            <a:r>
              <a:rPr sz="1600" b="1" spc="-27" dirty="0">
                <a:solidFill>
                  <a:srgbClr val="7B7B7B"/>
                </a:solidFill>
                <a:latin typeface="Calibri"/>
                <a:cs typeface="Calibri"/>
              </a:rPr>
              <a:t>p</a:t>
            </a:r>
            <a:r>
              <a:rPr sz="1600" b="1" dirty="0">
                <a:solidFill>
                  <a:srgbClr val="7B7B7B"/>
                </a:solidFill>
                <a:latin typeface="Calibri"/>
                <a:cs typeface="Calibri"/>
              </a:rPr>
              <a:t>x </a:t>
            </a:r>
            <a:r>
              <a:rPr sz="1600" b="1" spc="-7" dirty="0">
                <a:solidFill>
                  <a:srgbClr val="7B7B7B"/>
                </a:solidFill>
                <a:latin typeface="Calibri"/>
                <a:cs typeface="Calibri"/>
              </a:rPr>
              <a:t>a</a:t>
            </a:r>
            <a:r>
              <a:rPr sz="1600" b="1" dirty="0">
                <a:solidFill>
                  <a:srgbClr val="7B7B7B"/>
                </a:solidFill>
                <a:latin typeface="Calibri"/>
                <a:cs typeface="Calibri"/>
              </a:rPr>
              <a:t>nd  the </a:t>
            </a:r>
            <a:r>
              <a:rPr sz="1600" b="1" spc="-7" dirty="0">
                <a:solidFill>
                  <a:srgbClr val="7B7B7B"/>
                </a:solidFill>
                <a:latin typeface="Calibri"/>
                <a:cs typeface="Calibri"/>
              </a:rPr>
              <a:t>child has </a:t>
            </a:r>
            <a:r>
              <a:rPr sz="1600" b="1" dirty="0">
                <a:solidFill>
                  <a:srgbClr val="7B7B7B"/>
                </a:solidFill>
                <a:latin typeface="Calibri"/>
                <a:cs typeface="Calibri"/>
              </a:rPr>
              <a:t>a </a:t>
            </a:r>
            <a:r>
              <a:rPr sz="1600" b="1" spc="-7" dirty="0">
                <a:solidFill>
                  <a:srgbClr val="7B7B7B"/>
                </a:solidFill>
                <a:latin typeface="Calibri"/>
                <a:cs typeface="Calibri"/>
              </a:rPr>
              <a:t>font- </a:t>
            </a:r>
            <a:r>
              <a:rPr sz="1600" b="1" dirty="0">
                <a:solidFill>
                  <a:srgbClr val="7B7B7B"/>
                </a:solidFill>
                <a:latin typeface="Calibri"/>
                <a:cs typeface="Calibri"/>
              </a:rPr>
              <a:t> </a:t>
            </a:r>
            <a:r>
              <a:rPr sz="1600" b="1" spc="-13" dirty="0">
                <a:solidFill>
                  <a:srgbClr val="7B7B7B"/>
                </a:solidFill>
                <a:latin typeface="Calibri"/>
                <a:cs typeface="Calibri"/>
              </a:rPr>
              <a:t>size</a:t>
            </a:r>
            <a:r>
              <a:rPr sz="1600" b="1" spc="-40" dirty="0">
                <a:solidFill>
                  <a:srgbClr val="7B7B7B"/>
                </a:solidFill>
                <a:latin typeface="Calibri"/>
                <a:cs typeface="Calibri"/>
              </a:rPr>
              <a:t> </a:t>
            </a:r>
            <a:r>
              <a:rPr sz="1600" b="1" dirty="0">
                <a:solidFill>
                  <a:srgbClr val="7B7B7B"/>
                </a:solidFill>
                <a:latin typeface="Calibri"/>
                <a:cs typeface="Calibri"/>
              </a:rPr>
              <a:t>of</a:t>
            </a:r>
            <a:r>
              <a:rPr sz="1600" b="1" spc="-13" dirty="0">
                <a:solidFill>
                  <a:srgbClr val="7B7B7B"/>
                </a:solidFill>
                <a:latin typeface="Calibri"/>
                <a:cs typeface="Calibri"/>
              </a:rPr>
              <a:t> </a:t>
            </a:r>
            <a:r>
              <a:rPr sz="1600" b="1" dirty="0">
                <a:solidFill>
                  <a:srgbClr val="7B7B7B"/>
                </a:solidFill>
                <a:latin typeface="Calibri"/>
                <a:cs typeface="Calibri"/>
              </a:rPr>
              <a:t>50%,</a:t>
            </a:r>
            <a:r>
              <a:rPr sz="1600" b="1" spc="-27" dirty="0">
                <a:solidFill>
                  <a:srgbClr val="7B7B7B"/>
                </a:solidFill>
                <a:latin typeface="Calibri"/>
                <a:cs typeface="Calibri"/>
              </a:rPr>
              <a:t> </a:t>
            </a:r>
            <a:r>
              <a:rPr sz="1600" b="1" dirty="0">
                <a:solidFill>
                  <a:srgbClr val="7B7B7B"/>
                </a:solidFill>
                <a:latin typeface="Calibri"/>
                <a:cs typeface="Calibri"/>
              </a:rPr>
              <a:t>it</a:t>
            </a:r>
            <a:r>
              <a:rPr sz="1600" b="1" spc="-13" dirty="0">
                <a:solidFill>
                  <a:srgbClr val="7B7B7B"/>
                </a:solidFill>
                <a:latin typeface="Calibri"/>
                <a:cs typeface="Calibri"/>
              </a:rPr>
              <a:t> </a:t>
            </a:r>
            <a:r>
              <a:rPr sz="1600" b="1" dirty="0">
                <a:solidFill>
                  <a:srgbClr val="7B7B7B"/>
                </a:solidFill>
                <a:latin typeface="Calibri"/>
                <a:cs typeface="Calibri"/>
              </a:rPr>
              <a:t>will</a:t>
            </a:r>
            <a:r>
              <a:rPr sz="1600" b="1" spc="-13" dirty="0">
                <a:solidFill>
                  <a:srgbClr val="7B7B7B"/>
                </a:solidFill>
                <a:latin typeface="Calibri"/>
                <a:cs typeface="Calibri"/>
              </a:rPr>
              <a:t> </a:t>
            </a:r>
            <a:r>
              <a:rPr sz="1600" b="1" dirty="0">
                <a:solidFill>
                  <a:srgbClr val="7B7B7B"/>
                </a:solidFill>
                <a:latin typeface="Calibri"/>
                <a:cs typeface="Calibri"/>
              </a:rPr>
              <a:t>be </a:t>
            </a:r>
            <a:r>
              <a:rPr sz="1600" b="1" spc="-339" dirty="0">
                <a:solidFill>
                  <a:srgbClr val="7B7B7B"/>
                </a:solidFill>
                <a:latin typeface="Calibri"/>
                <a:cs typeface="Calibri"/>
              </a:rPr>
              <a:t> </a:t>
            </a:r>
            <a:r>
              <a:rPr sz="1600" b="1" spc="-7" dirty="0">
                <a:solidFill>
                  <a:srgbClr val="7B7B7B"/>
                </a:solidFill>
                <a:latin typeface="Calibri"/>
                <a:cs typeface="Calibri"/>
              </a:rPr>
              <a:t>10px.</a:t>
            </a:r>
            <a:endParaRPr sz="1600">
              <a:latin typeface="Calibri"/>
              <a:cs typeface="Calibri"/>
            </a:endParaRPr>
          </a:p>
        </p:txBody>
      </p:sp>
      <p:sp>
        <p:nvSpPr>
          <p:cNvPr id="25" name="object 25"/>
          <p:cNvSpPr txBox="1"/>
          <p:nvPr/>
        </p:nvSpPr>
        <p:spPr>
          <a:xfrm>
            <a:off x="9074573" y="3275245"/>
            <a:ext cx="2001520" cy="755762"/>
          </a:xfrm>
          <a:prstGeom prst="rect">
            <a:avLst/>
          </a:prstGeom>
        </p:spPr>
        <p:txBody>
          <a:bodyPr vert="horz" wrap="square" lIns="0" tIns="16933" rIns="0" bIns="0" rtlCol="0">
            <a:spAutoFit/>
          </a:bodyPr>
          <a:lstStyle/>
          <a:p>
            <a:pPr marL="16933" marR="6773">
              <a:spcBef>
                <a:spcPts val="133"/>
              </a:spcBef>
            </a:pPr>
            <a:r>
              <a:rPr sz="1600" b="1" spc="-7" dirty="0">
                <a:solidFill>
                  <a:srgbClr val="7B7B7B"/>
                </a:solidFill>
                <a:latin typeface="Calibri"/>
                <a:cs typeface="Calibri"/>
              </a:rPr>
              <a:t>Inherited</a:t>
            </a:r>
            <a:r>
              <a:rPr sz="1600" b="1" spc="-33" dirty="0">
                <a:solidFill>
                  <a:srgbClr val="7B7B7B"/>
                </a:solidFill>
                <a:latin typeface="Calibri"/>
                <a:cs typeface="Calibri"/>
              </a:rPr>
              <a:t> </a:t>
            </a:r>
            <a:r>
              <a:rPr sz="1600" b="1" spc="-7" dirty="0">
                <a:solidFill>
                  <a:srgbClr val="7B7B7B"/>
                </a:solidFill>
                <a:latin typeface="Calibri"/>
                <a:cs typeface="Calibri"/>
              </a:rPr>
              <a:t>from</a:t>
            </a:r>
            <a:r>
              <a:rPr sz="1600" b="1" spc="-33" dirty="0">
                <a:solidFill>
                  <a:srgbClr val="7B7B7B"/>
                </a:solidFill>
                <a:latin typeface="Calibri"/>
                <a:cs typeface="Calibri"/>
              </a:rPr>
              <a:t> </a:t>
            </a:r>
            <a:r>
              <a:rPr sz="1600" b="1" dirty="0">
                <a:solidFill>
                  <a:srgbClr val="7B7B7B"/>
                </a:solidFill>
                <a:latin typeface="Calibri"/>
                <a:cs typeface="Calibri"/>
              </a:rPr>
              <a:t>the</a:t>
            </a:r>
            <a:r>
              <a:rPr sz="1600" b="1" spc="-40" dirty="0">
                <a:solidFill>
                  <a:srgbClr val="7B7B7B"/>
                </a:solidFill>
                <a:latin typeface="Calibri"/>
                <a:cs typeface="Calibri"/>
              </a:rPr>
              <a:t> </a:t>
            </a:r>
            <a:r>
              <a:rPr sz="1600" b="1" spc="-7" dirty="0">
                <a:solidFill>
                  <a:srgbClr val="7B7B7B"/>
                </a:solidFill>
                <a:latin typeface="Calibri"/>
                <a:cs typeface="Calibri"/>
              </a:rPr>
              <a:t>root </a:t>
            </a:r>
            <a:r>
              <a:rPr sz="1600" b="1" spc="-339" dirty="0">
                <a:solidFill>
                  <a:srgbClr val="7B7B7B"/>
                </a:solidFill>
                <a:latin typeface="Calibri"/>
                <a:cs typeface="Calibri"/>
              </a:rPr>
              <a:t> </a:t>
            </a:r>
            <a:r>
              <a:rPr sz="1600" b="1" spc="-7" dirty="0">
                <a:solidFill>
                  <a:srgbClr val="7B7B7B"/>
                </a:solidFill>
                <a:latin typeface="Calibri"/>
                <a:cs typeface="Calibri"/>
              </a:rPr>
              <a:t>element (html) </a:t>
            </a:r>
            <a:r>
              <a:rPr sz="1600" b="1" dirty="0">
                <a:solidFill>
                  <a:srgbClr val="7B7B7B"/>
                </a:solidFill>
                <a:latin typeface="Calibri"/>
                <a:cs typeface="Calibri"/>
              </a:rPr>
              <a:t>and do </a:t>
            </a:r>
            <a:r>
              <a:rPr sz="1600" b="1" spc="7" dirty="0">
                <a:solidFill>
                  <a:srgbClr val="7B7B7B"/>
                </a:solidFill>
                <a:latin typeface="Calibri"/>
                <a:cs typeface="Calibri"/>
              </a:rPr>
              <a:t> </a:t>
            </a:r>
            <a:r>
              <a:rPr sz="1600" b="1" dirty="0">
                <a:solidFill>
                  <a:srgbClr val="7B7B7B"/>
                </a:solidFill>
                <a:latin typeface="Calibri"/>
                <a:cs typeface="Calibri"/>
              </a:rPr>
              <a:t>not </a:t>
            </a:r>
            <a:r>
              <a:rPr sz="1600" b="1" spc="-7" dirty="0">
                <a:solidFill>
                  <a:srgbClr val="7B7B7B"/>
                </a:solidFill>
                <a:latin typeface="Calibri"/>
                <a:cs typeface="Calibri"/>
              </a:rPr>
              <a:t>cascade.</a:t>
            </a:r>
            <a:endParaRPr sz="1600">
              <a:latin typeface="Calibri"/>
              <a:cs typeface="Calibri"/>
            </a:endParaRPr>
          </a:p>
        </p:txBody>
      </p:sp>
      <p:sp>
        <p:nvSpPr>
          <p:cNvPr id="28" name="Rounded Rectangle 17">
            <a:extLst>
              <a:ext uri="{FF2B5EF4-FFF2-40B4-BE49-F238E27FC236}">
                <a16:creationId xmlns:a16="http://schemas.microsoft.com/office/drawing/2014/main" id="{57227F9C-07BC-D30F-2A6D-8481A46D4E1A}"/>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29" name="Picture 2" descr="KL Deemed to be University Logo">
            <a:extLst>
              <a:ext uri="{FF2B5EF4-FFF2-40B4-BE49-F238E27FC236}">
                <a16:creationId xmlns:a16="http://schemas.microsoft.com/office/drawing/2014/main" id="{8A06FC51-6134-D392-8060-561FEB239FBF}"/>
              </a:ext>
            </a:extLst>
          </p:cNvPr>
          <p:cNvPicPr>
            <a:picLocks noChangeAspect="1" noChangeArrowheads="1"/>
          </p:cNvPicPr>
          <p:nvPr/>
        </p:nvPicPr>
        <p:blipFill>
          <a:blip r:embed="rId2"/>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817" y="581230"/>
            <a:ext cx="3009815" cy="695062"/>
          </a:xfrm>
          <a:prstGeom prst="rect">
            <a:avLst/>
          </a:prstGeom>
        </p:spPr>
        <p:txBody>
          <a:bodyPr vert="horz" wrap="square" lIns="0" tIns="17780" rIns="0" bIns="0" rtlCol="0">
            <a:spAutoFit/>
          </a:bodyPr>
          <a:lstStyle/>
          <a:p>
            <a:pPr marL="16933">
              <a:lnSpc>
                <a:spcPct val="100000"/>
              </a:lnSpc>
              <a:spcBef>
                <a:spcPts val="140"/>
              </a:spcBef>
            </a:pPr>
            <a:r>
              <a:rPr spc="53" dirty="0"/>
              <a:t>EM</a:t>
            </a:r>
            <a:r>
              <a:rPr spc="147" dirty="0"/>
              <a:t> </a:t>
            </a:r>
            <a:r>
              <a:rPr spc="47" dirty="0"/>
              <a:t>vs</a:t>
            </a:r>
            <a:r>
              <a:rPr spc="180" dirty="0"/>
              <a:t> </a:t>
            </a:r>
            <a:r>
              <a:rPr spc="73" dirty="0"/>
              <a:t>REM</a:t>
            </a:r>
          </a:p>
        </p:txBody>
      </p:sp>
      <p:pic>
        <p:nvPicPr>
          <p:cNvPr id="3" name="object 3"/>
          <p:cNvPicPr/>
          <p:nvPr/>
        </p:nvPicPr>
        <p:blipFill>
          <a:blip r:embed="rId2" cstate="print"/>
          <a:stretch>
            <a:fillRect/>
          </a:stretch>
        </p:blipFill>
        <p:spPr>
          <a:xfrm>
            <a:off x="3098800" y="1170577"/>
            <a:ext cx="6492240" cy="4899007"/>
          </a:xfrm>
          <a:prstGeom prst="rect">
            <a:avLst/>
          </a:prstGeom>
        </p:spPr>
      </p:pic>
      <p:sp>
        <p:nvSpPr>
          <p:cNvPr id="6" name="Rounded Rectangle 17">
            <a:extLst>
              <a:ext uri="{FF2B5EF4-FFF2-40B4-BE49-F238E27FC236}">
                <a16:creationId xmlns:a16="http://schemas.microsoft.com/office/drawing/2014/main" id="{20EEDA2D-58F4-28DE-704F-3FA75564F816}"/>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2" descr="KL Deemed to be University Logo">
            <a:extLst>
              <a:ext uri="{FF2B5EF4-FFF2-40B4-BE49-F238E27FC236}">
                <a16:creationId xmlns:a16="http://schemas.microsoft.com/office/drawing/2014/main" id="{97BF8CE8-4EA4-5AFD-E751-215004333E02}"/>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788" y="512962"/>
            <a:ext cx="3629195" cy="695062"/>
          </a:xfrm>
          <a:prstGeom prst="rect">
            <a:avLst/>
          </a:prstGeom>
        </p:spPr>
        <p:txBody>
          <a:bodyPr vert="horz" wrap="square" lIns="0" tIns="17780" rIns="0" bIns="0" rtlCol="0">
            <a:spAutoFit/>
          </a:bodyPr>
          <a:lstStyle/>
          <a:p>
            <a:pPr marL="16933">
              <a:spcBef>
                <a:spcPts val="140"/>
              </a:spcBef>
            </a:pPr>
            <a:r>
              <a:rPr sz="4400" spc="47" dirty="0">
                <a:latin typeface="+mj-lt"/>
                <a:ea typeface="+mj-ea"/>
                <a:cs typeface="+mj-cs"/>
              </a:rPr>
              <a:t>Font-size</a:t>
            </a:r>
          </a:p>
        </p:txBody>
      </p:sp>
      <p:pic>
        <p:nvPicPr>
          <p:cNvPr id="3" name="object 3"/>
          <p:cNvPicPr/>
          <p:nvPr/>
        </p:nvPicPr>
        <p:blipFill>
          <a:blip r:embed="rId2" cstate="print"/>
          <a:stretch>
            <a:fillRect/>
          </a:stretch>
        </p:blipFill>
        <p:spPr>
          <a:xfrm>
            <a:off x="679410" y="4663007"/>
            <a:ext cx="2496211" cy="1664208"/>
          </a:xfrm>
          <a:prstGeom prst="rect">
            <a:avLst/>
          </a:prstGeom>
        </p:spPr>
      </p:pic>
      <p:pic>
        <p:nvPicPr>
          <p:cNvPr id="4" name="object 4"/>
          <p:cNvPicPr/>
          <p:nvPr/>
        </p:nvPicPr>
        <p:blipFill>
          <a:blip r:embed="rId3" cstate="print"/>
          <a:stretch>
            <a:fillRect/>
          </a:stretch>
        </p:blipFill>
        <p:spPr>
          <a:xfrm>
            <a:off x="674788" y="1350849"/>
            <a:ext cx="2970784" cy="3052063"/>
          </a:xfrm>
          <a:prstGeom prst="rect">
            <a:avLst/>
          </a:prstGeom>
        </p:spPr>
      </p:pic>
      <p:pic>
        <p:nvPicPr>
          <p:cNvPr id="5" name="object 5"/>
          <p:cNvPicPr/>
          <p:nvPr/>
        </p:nvPicPr>
        <p:blipFill>
          <a:blip r:embed="rId4" cstate="print"/>
          <a:stretch>
            <a:fillRect/>
          </a:stretch>
        </p:blipFill>
        <p:spPr>
          <a:xfrm>
            <a:off x="4976532" y="2019377"/>
            <a:ext cx="5421375" cy="2383535"/>
          </a:xfrm>
          <a:prstGeom prst="rect">
            <a:avLst/>
          </a:prstGeom>
        </p:spPr>
      </p:pic>
      <p:sp>
        <p:nvSpPr>
          <p:cNvPr id="6" name="object 6"/>
          <p:cNvSpPr txBox="1"/>
          <p:nvPr/>
        </p:nvSpPr>
        <p:spPr>
          <a:xfrm>
            <a:off x="4962477" y="1382682"/>
            <a:ext cx="4924213" cy="263320"/>
          </a:xfrm>
          <a:prstGeom prst="rect">
            <a:avLst/>
          </a:prstGeom>
        </p:spPr>
        <p:txBody>
          <a:bodyPr vert="horz" wrap="square" lIns="0" tIns="16933" rIns="0" bIns="0" rtlCol="0">
            <a:spAutoFit/>
          </a:bodyPr>
          <a:lstStyle/>
          <a:p>
            <a:pPr marL="16933">
              <a:spcBef>
                <a:spcPts val="133"/>
              </a:spcBef>
            </a:pPr>
            <a:r>
              <a:rPr sz="1600" dirty="0">
                <a:solidFill>
                  <a:srgbClr val="3E3E3E"/>
                </a:solidFill>
                <a:latin typeface="Calibri"/>
                <a:cs typeface="Calibri"/>
              </a:rPr>
              <a:t>Actual</a:t>
            </a:r>
            <a:r>
              <a:rPr sz="1600" spc="-13" dirty="0">
                <a:solidFill>
                  <a:srgbClr val="3E3E3E"/>
                </a:solidFill>
                <a:latin typeface="Calibri"/>
                <a:cs typeface="Calibri"/>
              </a:rPr>
              <a:t> size</a:t>
            </a:r>
            <a:r>
              <a:rPr sz="1600" spc="7" dirty="0">
                <a:solidFill>
                  <a:srgbClr val="3E3E3E"/>
                </a:solidFill>
                <a:latin typeface="Calibri"/>
                <a:cs typeface="Calibri"/>
              </a:rPr>
              <a:t> </a:t>
            </a:r>
            <a:r>
              <a:rPr sz="1600" spc="-13" dirty="0">
                <a:solidFill>
                  <a:srgbClr val="3E3E3E"/>
                </a:solidFill>
                <a:latin typeface="Calibri"/>
                <a:cs typeface="Calibri"/>
              </a:rPr>
              <a:t>can</a:t>
            </a:r>
            <a:r>
              <a:rPr sz="1600" spc="7" dirty="0">
                <a:solidFill>
                  <a:srgbClr val="3E3E3E"/>
                </a:solidFill>
                <a:latin typeface="Calibri"/>
                <a:cs typeface="Calibri"/>
              </a:rPr>
              <a:t> </a:t>
            </a:r>
            <a:r>
              <a:rPr sz="1600" dirty="0">
                <a:solidFill>
                  <a:srgbClr val="3E3E3E"/>
                </a:solidFill>
                <a:latin typeface="Calibri"/>
                <a:cs typeface="Calibri"/>
              </a:rPr>
              <a:t>be</a:t>
            </a:r>
            <a:r>
              <a:rPr sz="1600" spc="-7" dirty="0">
                <a:solidFill>
                  <a:srgbClr val="3E3E3E"/>
                </a:solidFill>
                <a:latin typeface="Calibri"/>
                <a:cs typeface="Calibri"/>
              </a:rPr>
              <a:t> </a:t>
            </a:r>
            <a:r>
              <a:rPr sz="1600" spc="-13" dirty="0">
                <a:solidFill>
                  <a:srgbClr val="3E3E3E"/>
                </a:solidFill>
                <a:latin typeface="Calibri"/>
                <a:cs typeface="Calibri"/>
              </a:rPr>
              <a:t>different</a:t>
            </a:r>
            <a:r>
              <a:rPr sz="1600" spc="-53" dirty="0">
                <a:solidFill>
                  <a:srgbClr val="3E3E3E"/>
                </a:solidFill>
                <a:latin typeface="Calibri"/>
                <a:cs typeface="Calibri"/>
              </a:rPr>
              <a:t> </a:t>
            </a:r>
            <a:r>
              <a:rPr sz="1600" spc="-13" dirty="0">
                <a:solidFill>
                  <a:srgbClr val="3E3E3E"/>
                </a:solidFill>
                <a:latin typeface="Calibri"/>
                <a:cs typeface="Calibri"/>
              </a:rPr>
              <a:t>for</a:t>
            </a:r>
            <a:r>
              <a:rPr sz="1600" spc="-7" dirty="0">
                <a:solidFill>
                  <a:srgbClr val="3E3E3E"/>
                </a:solidFill>
                <a:latin typeface="Calibri"/>
                <a:cs typeface="Calibri"/>
              </a:rPr>
              <a:t> each </a:t>
            </a:r>
            <a:r>
              <a:rPr sz="1600" spc="-13" dirty="0">
                <a:solidFill>
                  <a:srgbClr val="3E3E3E"/>
                </a:solidFill>
                <a:latin typeface="Calibri"/>
                <a:cs typeface="Calibri"/>
              </a:rPr>
              <a:t>font</a:t>
            </a:r>
            <a:r>
              <a:rPr sz="1600" spc="-27" dirty="0">
                <a:solidFill>
                  <a:srgbClr val="3E3E3E"/>
                </a:solidFill>
                <a:latin typeface="Calibri"/>
                <a:cs typeface="Calibri"/>
              </a:rPr>
              <a:t> </a:t>
            </a:r>
            <a:r>
              <a:rPr sz="1600" dirty="0">
                <a:solidFill>
                  <a:srgbClr val="3E3E3E"/>
                </a:solidFill>
                <a:latin typeface="Calibri"/>
                <a:cs typeface="Calibri"/>
              </a:rPr>
              <a:t>due</a:t>
            </a:r>
            <a:r>
              <a:rPr sz="1600" spc="-27" dirty="0">
                <a:solidFill>
                  <a:srgbClr val="3E3E3E"/>
                </a:solidFill>
                <a:latin typeface="Calibri"/>
                <a:cs typeface="Calibri"/>
              </a:rPr>
              <a:t> </a:t>
            </a:r>
            <a:r>
              <a:rPr sz="1600" spc="-7" dirty="0">
                <a:solidFill>
                  <a:srgbClr val="3E3E3E"/>
                </a:solidFill>
                <a:latin typeface="Calibri"/>
                <a:cs typeface="Calibri"/>
              </a:rPr>
              <a:t>to</a:t>
            </a:r>
            <a:r>
              <a:rPr sz="1600" spc="33" dirty="0">
                <a:solidFill>
                  <a:srgbClr val="3E3E3E"/>
                </a:solidFill>
                <a:latin typeface="Calibri"/>
                <a:cs typeface="Calibri"/>
              </a:rPr>
              <a:t> </a:t>
            </a:r>
            <a:r>
              <a:rPr sz="1600" spc="-7" dirty="0">
                <a:solidFill>
                  <a:srgbClr val="3E3E3E"/>
                </a:solidFill>
                <a:latin typeface="Calibri"/>
                <a:cs typeface="Calibri"/>
              </a:rPr>
              <a:t>Em-square.</a:t>
            </a:r>
            <a:endParaRPr sz="1600">
              <a:latin typeface="Calibri"/>
              <a:cs typeface="Calibri"/>
            </a:endParaRPr>
          </a:p>
        </p:txBody>
      </p:sp>
      <p:sp>
        <p:nvSpPr>
          <p:cNvPr id="8" name="object 8"/>
          <p:cNvSpPr txBox="1">
            <a:spLocks noGrp="1"/>
          </p:cNvSpPr>
          <p:nvPr>
            <p:ph type="sldNum" sz="quarter" idx="7"/>
          </p:nvPr>
        </p:nvSpPr>
        <p:spPr>
          <a:xfrm>
            <a:off x="0" y="1"/>
            <a:ext cx="0" cy="512961"/>
          </a:xfrm>
          <a:prstGeom prst="rect">
            <a:avLst/>
          </a:prstGeom>
        </p:spPr>
        <p:txBody>
          <a:bodyPr vert="horz" wrap="square" lIns="0" tIns="0" rIns="0" bIns="0" rtlCol="0">
            <a:spAutoFit/>
          </a:bodyPr>
          <a:lstStyle/>
          <a:p>
            <a:pPr marL="50799">
              <a:lnSpc>
                <a:spcPts val="1960"/>
              </a:lnSpc>
            </a:pPr>
            <a:fld id="{81D60167-4931-47E6-BA6A-407CBD079E47}" type="slidenum">
              <a:rPr dirty="0"/>
              <a:pPr marL="50799">
                <a:lnSpc>
                  <a:spcPts val="1960"/>
                </a:lnSpc>
              </a:pPr>
              <a:t>56</a:t>
            </a:fld>
            <a:endParaRPr dirty="0"/>
          </a:p>
        </p:txBody>
      </p:sp>
      <p:sp>
        <p:nvSpPr>
          <p:cNvPr id="9" name="object 9"/>
          <p:cNvSpPr txBox="1">
            <a:spLocks noGrp="1"/>
          </p:cNvSpPr>
          <p:nvPr>
            <p:ph type="ftr" sz="quarter" idx="5"/>
          </p:nvPr>
        </p:nvSpPr>
        <p:spPr>
          <a:xfrm>
            <a:off x="0" y="0"/>
            <a:ext cx="0" cy="4360168"/>
          </a:xfrm>
          <a:prstGeom prst="rect">
            <a:avLst/>
          </a:prstGeom>
        </p:spPr>
        <p:txBody>
          <a:bodyPr vert="horz" wrap="square" lIns="0" tIns="0" rIns="0" bIns="0" rtlCol="0">
            <a:spAutoFit/>
          </a:bodyPr>
          <a:lstStyle/>
          <a:p>
            <a:pPr marL="16933">
              <a:lnSpc>
                <a:spcPts val="1020"/>
              </a:lnSpc>
            </a:pPr>
            <a:r>
              <a:rPr spc="-13" dirty="0"/>
              <a:t>CONFIDENTIAL</a:t>
            </a:r>
            <a:r>
              <a:rPr spc="272" dirty="0"/>
              <a:t> </a:t>
            </a:r>
            <a:r>
              <a:rPr spc="-7" dirty="0"/>
              <a:t>|</a:t>
            </a:r>
            <a:r>
              <a:rPr spc="213" dirty="0"/>
              <a:t> </a:t>
            </a:r>
            <a:r>
              <a:rPr spc="-7" dirty="0"/>
              <a:t>©</a:t>
            </a:r>
            <a:r>
              <a:rPr spc="13" dirty="0"/>
              <a:t> </a:t>
            </a:r>
            <a:r>
              <a:rPr spc="-13" dirty="0"/>
              <a:t>2022</a:t>
            </a:r>
            <a:r>
              <a:rPr dirty="0"/>
              <a:t> </a:t>
            </a:r>
            <a:r>
              <a:rPr spc="-13" dirty="0"/>
              <a:t>EPAM</a:t>
            </a:r>
            <a:r>
              <a:rPr spc="7" dirty="0"/>
              <a:t> </a:t>
            </a:r>
            <a:r>
              <a:rPr spc="-7" dirty="0"/>
              <a:t>Systems,</a:t>
            </a:r>
            <a:r>
              <a:rPr spc="40" dirty="0"/>
              <a:t> </a:t>
            </a:r>
            <a:r>
              <a:rPr spc="-7" dirty="0"/>
              <a:t>Inc.</a:t>
            </a:r>
          </a:p>
        </p:txBody>
      </p:sp>
      <p:sp>
        <p:nvSpPr>
          <p:cNvPr id="7" name="object 7"/>
          <p:cNvSpPr txBox="1"/>
          <p:nvPr/>
        </p:nvSpPr>
        <p:spPr>
          <a:xfrm>
            <a:off x="6085161" y="6084349"/>
            <a:ext cx="5652347" cy="242866"/>
          </a:xfrm>
          <a:prstGeom prst="rect">
            <a:avLst/>
          </a:prstGeom>
        </p:spPr>
        <p:txBody>
          <a:bodyPr vert="horz" wrap="square" lIns="0" tIns="16933" rIns="0" bIns="0" rtlCol="0">
            <a:spAutoFit/>
          </a:bodyPr>
          <a:lstStyle/>
          <a:p>
            <a:pPr marL="16933">
              <a:spcBef>
                <a:spcPts val="133"/>
              </a:spcBef>
            </a:pPr>
            <a:r>
              <a:rPr sz="1467" u="sng" spc="-7" dirty="0">
                <a:solidFill>
                  <a:srgbClr val="76CDD7"/>
                </a:solidFill>
                <a:uFill>
                  <a:solidFill>
                    <a:srgbClr val="76CDD7"/>
                  </a:solidFill>
                </a:uFill>
                <a:latin typeface="Calibri"/>
                <a:cs typeface="Calibri"/>
                <a:hlinkClick r:id="rId5"/>
              </a:rPr>
              <a:t>https://iamvdo.me/en/blog/css-font-metrics-line-height-and-vertical-align</a:t>
            </a:r>
            <a:endParaRPr sz="1467">
              <a:latin typeface="Calibri"/>
              <a:cs typeface="Calibri"/>
            </a:endParaRPr>
          </a:p>
        </p:txBody>
      </p:sp>
      <p:sp>
        <p:nvSpPr>
          <p:cNvPr id="10" name="Rounded Rectangle 17">
            <a:extLst>
              <a:ext uri="{FF2B5EF4-FFF2-40B4-BE49-F238E27FC236}">
                <a16:creationId xmlns:a16="http://schemas.microsoft.com/office/drawing/2014/main" id="{584736FA-5EED-C30A-73C0-969C03ED5BB4}"/>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1" name="Picture 2" descr="KL Deemed to be University Logo">
            <a:extLst>
              <a:ext uri="{FF2B5EF4-FFF2-40B4-BE49-F238E27FC236}">
                <a16:creationId xmlns:a16="http://schemas.microsoft.com/office/drawing/2014/main" id="{316E6682-646A-31E3-71A3-E6822D1E76A4}"/>
              </a:ext>
            </a:extLst>
          </p:cNvPr>
          <p:cNvPicPr>
            <a:picLocks noChangeAspect="1" noChangeArrowheads="1"/>
          </p:cNvPicPr>
          <p:nvPr/>
        </p:nvPicPr>
        <p:blipFill>
          <a:blip r:embed="rId6"/>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3024" y="702684"/>
            <a:ext cx="3524838" cy="695062"/>
          </a:xfrm>
          <a:prstGeom prst="rect">
            <a:avLst/>
          </a:prstGeom>
        </p:spPr>
        <p:txBody>
          <a:bodyPr vert="horz" wrap="square" lIns="0" tIns="17780" rIns="0" bIns="0" rtlCol="0">
            <a:spAutoFit/>
          </a:bodyPr>
          <a:lstStyle/>
          <a:p>
            <a:pPr marL="16933">
              <a:lnSpc>
                <a:spcPct val="100000"/>
              </a:lnSpc>
              <a:spcBef>
                <a:spcPts val="140"/>
              </a:spcBef>
            </a:pPr>
            <a:r>
              <a:rPr spc="100" dirty="0"/>
              <a:t>Line-height</a:t>
            </a:r>
          </a:p>
        </p:txBody>
      </p:sp>
      <p:sp>
        <p:nvSpPr>
          <p:cNvPr id="3" name="object 3"/>
          <p:cNvSpPr txBox="1"/>
          <p:nvPr/>
        </p:nvSpPr>
        <p:spPr>
          <a:xfrm>
            <a:off x="459367" y="2186600"/>
            <a:ext cx="4743872" cy="1914477"/>
          </a:xfrm>
          <a:prstGeom prst="rect">
            <a:avLst/>
          </a:prstGeom>
        </p:spPr>
        <p:txBody>
          <a:bodyPr vert="horz" wrap="square" lIns="0" tIns="70273" rIns="0" bIns="0" rtlCol="0">
            <a:spAutoFit/>
          </a:bodyPr>
          <a:lstStyle/>
          <a:p>
            <a:pPr marL="246374" marR="6773" indent="-230288">
              <a:lnSpc>
                <a:spcPts val="2133"/>
              </a:lnSpc>
              <a:spcBef>
                <a:spcPts val="553"/>
              </a:spcBef>
              <a:buFont typeface="Arial MT"/>
              <a:buChar char="•"/>
              <a:tabLst>
                <a:tab pos="247220" algn="l"/>
              </a:tabLst>
            </a:pPr>
            <a:r>
              <a:rPr sz="2133" spc="-13" dirty="0">
                <a:solidFill>
                  <a:srgbClr val="212121"/>
                </a:solidFill>
                <a:latin typeface="Calibri Light"/>
                <a:cs typeface="Calibri Light"/>
              </a:rPr>
              <a:t>The</a:t>
            </a:r>
            <a:r>
              <a:rPr sz="2133" spc="7" dirty="0">
                <a:solidFill>
                  <a:srgbClr val="212121"/>
                </a:solidFill>
                <a:latin typeface="Calibri Light"/>
                <a:cs typeface="Calibri Light"/>
              </a:rPr>
              <a:t> </a:t>
            </a:r>
            <a:r>
              <a:rPr sz="2133" spc="-13" dirty="0">
                <a:solidFill>
                  <a:srgbClr val="212121"/>
                </a:solidFill>
                <a:latin typeface="Calibri Light"/>
                <a:cs typeface="Calibri Light"/>
              </a:rPr>
              <a:t>content-area</a:t>
            </a:r>
            <a:r>
              <a:rPr sz="2133" spc="-27" dirty="0">
                <a:solidFill>
                  <a:srgbClr val="212121"/>
                </a:solidFill>
                <a:latin typeface="Calibri Light"/>
                <a:cs typeface="Calibri Light"/>
              </a:rPr>
              <a:t> </a:t>
            </a:r>
            <a:r>
              <a:rPr sz="2133" spc="-13" dirty="0">
                <a:solidFill>
                  <a:srgbClr val="212121"/>
                </a:solidFill>
                <a:latin typeface="Calibri Light"/>
                <a:cs typeface="Calibri Light"/>
              </a:rPr>
              <a:t>height</a:t>
            </a:r>
            <a:r>
              <a:rPr sz="2133" spc="20" dirty="0">
                <a:solidFill>
                  <a:srgbClr val="212121"/>
                </a:solidFill>
                <a:latin typeface="Calibri Light"/>
                <a:cs typeface="Calibri Light"/>
              </a:rPr>
              <a:t> </a:t>
            </a:r>
            <a:r>
              <a:rPr sz="2133" spc="-7" dirty="0">
                <a:solidFill>
                  <a:srgbClr val="212121"/>
                </a:solidFill>
                <a:latin typeface="Calibri Light"/>
                <a:cs typeface="Calibri Light"/>
              </a:rPr>
              <a:t>is defined</a:t>
            </a:r>
            <a:r>
              <a:rPr sz="2133" spc="7" dirty="0">
                <a:solidFill>
                  <a:srgbClr val="212121"/>
                </a:solidFill>
                <a:latin typeface="Calibri Light"/>
                <a:cs typeface="Calibri Light"/>
              </a:rPr>
              <a:t> </a:t>
            </a:r>
            <a:r>
              <a:rPr sz="2133" spc="-13" dirty="0">
                <a:solidFill>
                  <a:srgbClr val="212121"/>
                </a:solidFill>
                <a:latin typeface="Calibri Light"/>
                <a:cs typeface="Calibri Light"/>
              </a:rPr>
              <a:t>by</a:t>
            </a:r>
            <a:r>
              <a:rPr sz="2133" spc="7" dirty="0">
                <a:solidFill>
                  <a:srgbClr val="212121"/>
                </a:solidFill>
                <a:latin typeface="Calibri Light"/>
                <a:cs typeface="Calibri Light"/>
              </a:rPr>
              <a:t> </a:t>
            </a:r>
            <a:r>
              <a:rPr sz="2133" spc="-7" dirty="0">
                <a:solidFill>
                  <a:srgbClr val="212121"/>
                </a:solidFill>
                <a:latin typeface="Calibri Light"/>
                <a:cs typeface="Calibri Light"/>
              </a:rPr>
              <a:t>the </a:t>
            </a:r>
            <a:r>
              <a:rPr sz="2133" spc="-460" dirty="0">
                <a:solidFill>
                  <a:srgbClr val="212121"/>
                </a:solidFill>
                <a:latin typeface="Calibri Light"/>
                <a:cs typeface="Calibri Light"/>
              </a:rPr>
              <a:t> </a:t>
            </a:r>
            <a:r>
              <a:rPr sz="2133" spc="-27" dirty="0">
                <a:solidFill>
                  <a:srgbClr val="212121"/>
                </a:solidFill>
                <a:latin typeface="Calibri Light"/>
                <a:cs typeface="Calibri Light"/>
              </a:rPr>
              <a:t>font</a:t>
            </a:r>
            <a:r>
              <a:rPr sz="2133" spc="7" dirty="0">
                <a:solidFill>
                  <a:srgbClr val="212121"/>
                </a:solidFill>
                <a:latin typeface="Calibri Light"/>
                <a:cs typeface="Calibri Light"/>
              </a:rPr>
              <a:t> </a:t>
            </a:r>
            <a:r>
              <a:rPr sz="2133" spc="-7" dirty="0">
                <a:solidFill>
                  <a:srgbClr val="212121"/>
                </a:solidFill>
                <a:latin typeface="Calibri Light"/>
                <a:cs typeface="Calibri Light"/>
              </a:rPr>
              <a:t>metrics</a:t>
            </a:r>
            <a:endParaRPr sz="2133">
              <a:latin typeface="Calibri Light"/>
              <a:cs typeface="Calibri Light"/>
            </a:endParaRPr>
          </a:p>
          <a:p>
            <a:pPr>
              <a:spcBef>
                <a:spcPts val="67"/>
              </a:spcBef>
              <a:buClr>
                <a:srgbClr val="212121"/>
              </a:buClr>
              <a:buFont typeface="Arial MT"/>
              <a:buChar char="•"/>
            </a:pPr>
            <a:endParaRPr sz="3000">
              <a:latin typeface="Calibri Light"/>
              <a:cs typeface="Calibri Light"/>
            </a:endParaRPr>
          </a:p>
          <a:p>
            <a:pPr marL="246374" marR="16086" indent="-230288">
              <a:lnSpc>
                <a:spcPct val="83500"/>
              </a:lnSpc>
              <a:buFont typeface="Arial MT"/>
              <a:buChar char="•"/>
              <a:tabLst>
                <a:tab pos="247220" algn="l"/>
              </a:tabLst>
            </a:pPr>
            <a:r>
              <a:rPr sz="2133" spc="-13" dirty="0">
                <a:solidFill>
                  <a:srgbClr val="212121"/>
                </a:solidFill>
                <a:latin typeface="Calibri Light"/>
                <a:cs typeface="Calibri Light"/>
              </a:rPr>
              <a:t>The</a:t>
            </a:r>
            <a:r>
              <a:rPr sz="2133" spc="13" dirty="0">
                <a:solidFill>
                  <a:srgbClr val="212121"/>
                </a:solidFill>
                <a:latin typeface="Calibri Light"/>
                <a:cs typeface="Calibri Light"/>
              </a:rPr>
              <a:t> </a:t>
            </a:r>
            <a:r>
              <a:rPr sz="2133" spc="-7" dirty="0">
                <a:solidFill>
                  <a:srgbClr val="212121"/>
                </a:solidFill>
                <a:latin typeface="Calibri Light"/>
                <a:cs typeface="Calibri Light"/>
              </a:rPr>
              <a:t>virtual-area</a:t>
            </a:r>
            <a:r>
              <a:rPr sz="2133" spc="-20" dirty="0">
                <a:solidFill>
                  <a:srgbClr val="212121"/>
                </a:solidFill>
                <a:latin typeface="Calibri Light"/>
                <a:cs typeface="Calibri Light"/>
              </a:rPr>
              <a:t> </a:t>
            </a:r>
            <a:r>
              <a:rPr sz="2133" spc="-13" dirty="0">
                <a:solidFill>
                  <a:srgbClr val="212121"/>
                </a:solidFill>
                <a:latin typeface="Calibri Light"/>
                <a:cs typeface="Calibri Light"/>
              </a:rPr>
              <a:t>height</a:t>
            </a:r>
            <a:r>
              <a:rPr sz="2133" spc="27" dirty="0">
                <a:solidFill>
                  <a:srgbClr val="212121"/>
                </a:solidFill>
                <a:latin typeface="Calibri Light"/>
                <a:cs typeface="Calibri Light"/>
              </a:rPr>
              <a:t> </a:t>
            </a:r>
            <a:r>
              <a:rPr sz="2133" spc="-7" dirty="0">
                <a:solidFill>
                  <a:srgbClr val="212121"/>
                </a:solidFill>
                <a:latin typeface="Calibri Light"/>
                <a:cs typeface="Calibri Light"/>
              </a:rPr>
              <a:t>is</a:t>
            </a:r>
            <a:r>
              <a:rPr sz="2133" dirty="0">
                <a:solidFill>
                  <a:srgbClr val="212121"/>
                </a:solidFill>
                <a:latin typeface="Calibri Light"/>
                <a:cs typeface="Calibri Light"/>
              </a:rPr>
              <a:t> </a:t>
            </a:r>
            <a:r>
              <a:rPr sz="2133" spc="-7" dirty="0">
                <a:solidFill>
                  <a:srgbClr val="212121"/>
                </a:solidFill>
                <a:latin typeface="Calibri Light"/>
                <a:cs typeface="Calibri Light"/>
              </a:rPr>
              <a:t>the</a:t>
            </a:r>
            <a:r>
              <a:rPr sz="2133" spc="7" dirty="0">
                <a:solidFill>
                  <a:srgbClr val="212121"/>
                </a:solidFill>
                <a:latin typeface="Calibri Light"/>
                <a:cs typeface="Calibri Light"/>
              </a:rPr>
              <a:t> </a:t>
            </a:r>
            <a:r>
              <a:rPr sz="2133" spc="-7" dirty="0">
                <a:solidFill>
                  <a:srgbClr val="212121"/>
                </a:solidFill>
                <a:latin typeface="Calibri Light"/>
                <a:cs typeface="Calibri Light"/>
              </a:rPr>
              <a:t>line-</a:t>
            </a:r>
            <a:r>
              <a:rPr sz="2133" spc="20" dirty="0">
                <a:solidFill>
                  <a:srgbClr val="212121"/>
                </a:solidFill>
                <a:latin typeface="Calibri Light"/>
                <a:cs typeface="Calibri Light"/>
              </a:rPr>
              <a:t> </a:t>
            </a:r>
            <a:r>
              <a:rPr sz="2133" spc="-13" dirty="0">
                <a:solidFill>
                  <a:srgbClr val="212121"/>
                </a:solidFill>
                <a:latin typeface="Calibri Light"/>
                <a:cs typeface="Calibri Light"/>
              </a:rPr>
              <a:t>height, </a:t>
            </a:r>
            <a:r>
              <a:rPr sz="2133" spc="-460" dirty="0">
                <a:solidFill>
                  <a:srgbClr val="212121"/>
                </a:solidFill>
                <a:latin typeface="Calibri Light"/>
                <a:cs typeface="Calibri Light"/>
              </a:rPr>
              <a:t> </a:t>
            </a:r>
            <a:r>
              <a:rPr sz="2133" spc="-7" dirty="0">
                <a:solidFill>
                  <a:srgbClr val="212121"/>
                </a:solidFill>
                <a:latin typeface="Calibri Light"/>
                <a:cs typeface="Calibri Light"/>
              </a:rPr>
              <a:t>and</a:t>
            </a:r>
            <a:r>
              <a:rPr sz="2133" dirty="0">
                <a:solidFill>
                  <a:srgbClr val="212121"/>
                </a:solidFill>
                <a:latin typeface="Calibri Light"/>
                <a:cs typeface="Calibri Light"/>
              </a:rPr>
              <a:t> </a:t>
            </a:r>
            <a:r>
              <a:rPr sz="2133" spc="-7" dirty="0">
                <a:solidFill>
                  <a:srgbClr val="212121"/>
                </a:solidFill>
                <a:latin typeface="Calibri Light"/>
                <a:cs typeface="Calibri Light"/>
              </a:rPr>
              <a:t>it</a:t>
            </a:r>
            <a:r>
              <a:rPr sz="2133" dirty="0">
                <a:solidFill>
                  <a:srgbClr val="212121"/>
                </a:solidFill>
                <a:latin typeface="Calibri Light"/>
                <a:cs typeface="Calibri Light"/>
              </a:rPr>
              <a:t> </a:t>
            </a:r>
            <a:r>
              <a:rPr sz="2133" spc="-7" dirty="0">
                <a:solidFill>
                  <a:srgbClr val="212121"/>
                </a:solidFill>
                <a:latin typeface="Calibri Light"/>
                <a:cs typeface="Calibri Light"/>
              </a:rPr>
              <a:t>is</a:t>
            </a:r>
            <a:r>
              <a:rPr sz="2133" spc="7" dirty="0">
                <a:solidFill>
                  <a:srgbClr val="212121"/>
                </a:solidFill>
                <a:latin typeface="Calibri Light"/>
                <a:cs typeface="Calibri Light"/>
              </a:rPr>
              <a:t> </a:t>
            </a:r>
            <a:r>
              <a:rPr sz="2133" spc="-7" dirty="0">
                <a:solidFill>
                  <a:srgbClr val="212121"/>
                </a:solidFill>
                <a:latin typeface="Calibri Light"/>
                <a:cs typeface="Calibri Light"/>
              </a:rPr>
              <a:t>the</a:t>
            </a:r>
            <a:r>
              <a:rPr sz="2133" dirty="0">
                <a:solidFill>
                  <a:srgbClr val="212121"/>
                </a:solidFill>
                <a:latin typeface="Calibri Light"/>
                <a:cs typeface="Calibri Light"/>
              </a:rPr>
              <a:t> </a:t>
            </a:r>
            <a:r>
              <a:rPr sz="2133" spc="-13" dirty="0">
                <a:solidFill>
                  <a:srgbClr val="212121"/>
                </a:solidFill>
                <a:latin typeface="Calibri Light"/>
                <a:cs typeface="Calibri Light"/>
              </a:rPr>
              <a:t>height</a:t>
            </a:r>
            <a:r>
              <a:rPr sz="2133" spc="27" dirty="0">
                <a:solidFill>
                  <a:srgbClr val="212121"/>
                </a:solidFill>
                <a:latin typeface="Calibri Light"/>
                <a:cs typeface="Calibri Light"/>
              </a:rPr>
              <a:t> </a:t>
            </a:r>
            <a:r>
              <a:rPr sz="2133" spc="-7" dirty="0">
                <a:solidFill>
                  <a:srgbClr val="212121"/>
                </a:solidFill>
                <a:latin typeface="Calibri Light"/>
                <a:cs typeface="Calibri Light"/>
              </a:rPr>
              <a:t>used</a:t>
            </a:r>
            <a:r>
              <a:rPr sz="2133" spc="20" dirty="0">
                <a:solidFill>
                  <a:srgbClr val="212121"/>
                </a:solidFill>
                <a:latin typeface="Calibri Light"/>
                <a:cs typeface="Calibri Light"/>
              </a:rPr>
              <a:t> </a:t>
            </a:r>
            <a:r>
              <a:rPr sz="2133" spc="-13" dirty="0">
                <a:solidFill>
                  <a:srgbClr val="212121"/>
                </a:solidFill>
                <a:latin typeface="Calibri Light"/>
                <a:cs typeface="Calibri Light"/>
              </a:rPr>
              <a:t>to</a:t>
            </a:r>
            <a:r>
              <a:rPr sz="2133" dirty="0">
                <a:solidFill>
                  <a:srgbClr val="212121"/>
                </a:solidFill>
                <a:latin typeface="Calibri Light"/>
                <a:cs typeface="Calibri Light"/>
              </a:rPr>
              <a:t> </a:t>
            </a:r>
            <a:r>
              <a:rPr sz="2133" spc="-13" dirty="0">
                <a:solidFill>
                  <a:srgbClr val="212121"/>
                </a:solidFill>
                <a:latin typeface="Calibri Light"/>
                <a:cs typeface="Calibri Light"/>
              </a:rPr>
              <a:t>compute</a:t>
            </a:r>
            <a:r>
              <a:rPr sz="2133" spc="13" dirty="0">
                <a:solidFill>
                  <a:srgbClr val="212121"/>
                </a:solidFill>
                <a:latin typeface="Calibri Light"/>
                <a:cs typeface="Calibri Light"/>
              </a:rPr>
              <a:t> </a:t>
            </a:r>
            <a:r>
              <a:rPr sz="2133" spc="-7" dirty="0">
                <a:solidFill>
                  <a:srgbClr val="212121"/>
                </a:solidFill>
                <a:latin typeface="Calibri Light"/>
                <a:cs typeface="Calibri Light"/>
              </a:rPr>
              <a:t>the </a:t>
            </a:r>
            <a:r>
              <a:rPr sz="2133" dirty="0">
                <a:solidFill>
                  <a:srgbClr val="212121"/>
                </a:solidFill>
                <a:latin typeface="Calibri Light"/>
                <a:cs typeface="Calibri Light"/>
              </a:rPr>
              <a:t> </a:t>
            </a:r>
            <a:r>
              <a:rPr sz="2133" spc="-20" dirty="0">
                <a:solidFill>
                  <a:srgbClr val="212121"/>
                </a:solidFill>
                <a:latin typeface="Calibri Light"/>
                <a:cs typeface="Calibri Light"/>
              </a:rPr>
              <a:t>line-box’s</a:t>
            </a:r>
            <a:r>
              <a:rPr sz="2133" spc="27" dirty="0">
                <a:solidFill>
                  <a:srgbClr val="212121"/>
                </a:solidFill>
                <a:latin typeface="Calibri Light"/>
                <a:cs typeface="Calibri Light"/>
              </a:rPr>
              <a:t> </a:t>
            </a:r>
            <a:r>
              <a:rPr sz="2133" spc="-13" dirty="0">
                <a:solidFill>
                  <a:srgbClr val="212121"/>
                </a:solidFill>
                <a:latin typeface="Calibri Light"/>
                <a:cs typeface="Calibri Light"/>
              </a:rPr>
              <a:t>height</a:t>
            </a:r>
            <a:endParaRPr sz="2133">
              <a:latin typeface="Calibri Light"/>
              <a:cs typeface="Calibri Light"/>
            </a:endParaRPr>
          </a:p>
        </p:txBody>
      </p:sp>
      <p:pic>
        <p:nvPicPr>
          <p:cNvPr id="4" name="object 4"/>
          <p:cNvPicPr/>
          <p:nvPr/>
        </p:nvPicPr>
        <p:blipFill>
          <a:blip r:embed="rId2" cstate="print"/>
          <a:stretch>
            <a:fillRect/>
          </a:stretch>
        </p:blipFill>
        <p:spPr>
          <a:xfrm>
            <a:off x="6096001" y="1438655"/>
            <a:ext cx="5716015" cy="3430016"/>
          </a:xfrm>
          <a:prstGeom prst="rect">
            <a:avLst/>
          </a:prstGeom>
        </p:spPr>
      </p:pic>
      <p:sp>
        <p:nvSpPr>
          <p:cNvPr id="7" name="Rounded Rectangle 17">
            <a:extLst>
              <a:ext uri="{FF2B5EF4-FFF2-40B4-BE49-F238E27FC236}">
                <a16:creationId xmlns:a16="http://schemas.microsoft.com/office/drawing/2014/main" id="{713DE34E-49A0-BFDC-65FB-65B372C67AFE}"/>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713CA794-6D05-E544-8E1D-12040E269766}"/>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5727" y="624665"/>
            <a:ext cx="5148687" cy="695062"/>
          </a:xfrm>
          <a:prstGeom prst="rect">
            <a:avLst/>
          </a:prstGeom>
        </p:spPr>
        <p:txBody>
          <a:bodyPr vert="horz" wrap="square" lIns="0" tIns="17780" rIns="0" bIns="0" rtlCol="0">
            <a:spAutoFit/>
          </a:bodyPr>
          <a:lstStyle/>
          <a:p>
            <a:pPr marL="16933">
              <a:lnSpc>
                <a:spcPct val="100000"/>
              </a:lnSpc>
              <a:spcBef>
                <a:spcPts val="140"/>
              </a:spcBef>
            </a:pPr>
            <a:r>
              <a:rPr spc="100" dirty="0"/>
              <a:t>Line-height</a:t>
            </a:r>
            <a:r>
              <a:rPr spc="140" dirty="0"/>
              <a:t> </a:t>
            </a:r>
            <a:r>
              <a:rPr spc="87" dirty="0"/>
              <a:t>examples</a:t>
            </a:r>
          </a:p>
        </p:txBody>
      </p:sp>
      <p:pic>
        <p:nvPicPr>
          <p:cNvPr id="3" name="object 3"/>
          <p:cNvPicPr/>
          <p:nvPr/>
        </p:nvPicPr>
        <p:blipFill>
          <a:blip r:embed="rId2" cstate="print"/>
          <a:stretch>
            <a:fillRect/>
          </a:stretch>
        </p:blipFill>
        <p:spPr>
          <a:xfrm>
            <a:off x="479551" y="1431185"/>
            <a:ext cx="3021584" cy="3705711"/>
          </a:xfrm>
          <a:prstGeom prst="rect">
            <a:avLst/>
          </a:prstGeom>
        </p:spPr>
      </p:pic>
      <p:pic>
        <p:nvPicPr>
          <p:cNvPr id="4" name="object 4"/>
          <p:cNvPicPr/>
          <p:nvPr/>
        </p:nvPicPr>
        <p:blipFill>
          <a:blip r:embed="rId3" cstate="print"/>
          <a:stretch>
            <a:fillRect/>
          </a:stretch>
        </p:blipFill>
        <p:spPr>
          <a:xfrm>
            <a:off x="3702303" y="1928367"/>
            <a:ext cx="8294624" cy="2639568"/>
          </a:xfrm>
          <a:prstGeom prst="rect">
            <a:avLst/>
          </a:prstGeom>
        </p:spPr>
      </p:pic>
      <p:sp>
        <p:nvSpPr>
          <p:cNvPr id="7" name="Rounded Rectangle 17">
            <a:extLst>
              <a:ext uri="{FF2B5EF4-FFF2-40B4-BE49-F238E27FC236}">
                <a16:creationId xmlns:a16="http://schemas.microsoft.com/office/drawing/2014/main" id="{0F08F7E8-F6B1-3370-ED51-0BA2D247BC30}"/>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8B0FE405-40DE-C764-C9C7-7508F795B443}"/>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817" y="619022"/>
            <a:ext cx="3009816" cy="695062"/>
          </a:xfrm>
          <a:prstGeom prst="rect">
            <a:avLst/>
          </a:prstGeom>
        </p:spPr>
        <p:txBody>
          <a:bodyPr vert="horz" wrap="square" lIns="0" tIns="17780" rIns="0" bIns="0" rtlCol="0">
            <a:spAutoFit/>
          </a:bodyPr>
          <a:lstStyle/>
          <a:p>
            <a:pPr marL="16933">
              <a:lnSpc>
                <a:spcPct val="100000"/>
              </a:lnSpc>
              <a:spcBef>
                <a:spcPts val="140"/>
              </a:spcBef>
            </a:pPr>
            <a:r>
              <a:rPr spc="40" dirty="0"/>
              <a:t>Web</a:t>
            </a:r>
            <a:r>
              <a:rPr spc="120" dirty="0"/>
              <a:t> </a:t>
            </a:r>
            <a:r>
              <a:rPr spc="73" dirty="0"/>
              <a:t>fonts</a:t>
            </a:r>
          </a:p>
        </p:txBody>
      </p:sp>
      <p:pic>
        <p:nvPicPr>
          <p:cNvPr id="3" name="object 3"/>
          <p:cNvPicPr/>
          <p:nvPr/>
        </p:nvPicPr>
        <p:blipFill>
          <a:blip r:embed="rId2" cstate="print"/>
          <a:stretch>
            <a:fillRect/>
          </a:stretch>
        </p:blipFill>
        <p:spPr>
          <a:xfrm>
            <a:off x="3450335" y="1243584"/>
            <a:ext cx="5291328" cy="4370832"/>
          </a:xfrm>
          <a:prstGeom prst="rect">
            <a:avLst/>
          </a:prstGeom>
        </p:spPr>
      </p:pic>
      <p:sp>
        <p:nvSpPr>
          <p:cNvPr id="4" name="object 4"/>
          <p:cNvSpPr txBox="1"/>
          <p:nvPr/>
        </p:nvSpPr>
        <p:spPr>
          <a:xfrm>
            <a:off x="5864521" y="6009979"/>
            <a:ext cx="5912273" cy="242866"/>
          </a:xfrm>
          <a:prstGeom prst="rect">
            <a:avLst/>
          </a:prstGeom>
        </p:spPr>
        <p:txBody>
          <a:bodyPr vert="horz" wrap="square" lIns="0" tIns="16933" rIns="0" bIns="0" rtlCol="0">
            <a:spAutoFit/>
          </a:bodyPr>
          <a:lstStyle/>
          <a:p>
            <a:pPr marL="16933">
              <a:spcBef>
                <a:spcPts val="133"/>
              </a:spcBef>
            </a:pPr>
            <a:r>
              <a:rPr sz="1467" u="sng" spc="-7" dirty="0">
                <a:solidFill>
                  <a:srgbClr val="76CDD7"/>
                </a:solidFill>
                <a:uFill>
                  <a:solidFill>
                    <a:srgbClr val="76CDD7"/>
                  </a:solidFill>
                </a:uFill>
                <a:latin typeface="Calibri"/>
                <a:cs typeface="Calibri"/>
                <a:hlinkClick r:id="rId3"/>
              </a:rPr>
              <a:t>https://developer.mozilla.org/en-US/docs/Learn/CSS/Styling_text/Web_fonts</a:t>
            </a:r>
            <a:endParaRPr sz="1467">
              <a:latin typeface="Calibri"/>
              <a:cs typeface="Calibri"/>
            </a:endParaRPr>
          </a:p>
        </p:txBody>
      </p:sp>
      <p:sp>
        <p:nvSpPr>
          <p:cNvPr id="7" name="Rounded Rectangle 17">
            <a:extLst>
              <a:ext uri="{FF2B5EF4-FFF2-40B4-BE49-F238E27FC236}">
                <a16:creationId xmlns:a16="http://schemas.microsoft.com/office/drawing/2014/main" id="{4D02C3FA-4E46-F025-8D00-30F0BE03A0BF}"/>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F7985828-A03D-B5A4-6805-A3DC70C78AC7}"/>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487" y="738141"/>
            <a:ext cx="3473873" cy="428387"/>
          </a:xfrm>
          <a:prstGeom prst="rect">
            <a:avLst/>
          </a:prstGeom>
        </p:spPr>
        <p:txBody>
          <a:bodyPr vert="horz" wrap="square" lIns="0" tIns="17780" rIns="0" bIns="0" rtlCol="0">
            <a:spAutoFit/>
          </a:bodyPr>
          <a:lstStyle/>
          <a:p>
            <a:pPr marL="16933">
              <a:spcBef>
                <a:spcPts val="140"/>
              </a:spcBef>
            </a:pPr>
            <a:r>
              <a:rPr sz="2667" spc="73" dirty="0">
                <a:solidFill>
                  <a:srgbClr val="212121"/>
                </a:solidFill>
                <a:latin typeface="Calibri Light"/>
                <a:cs typeface="Calibri Light"/>
              </a:rPr>
              <a:t>The</a:t>
            </a:r>
            <a:r>
              <a:rPr sz="2667" spc="207" dirty="0">
                <a:solidFill>
                  <a:srgbClr val="212121"/>
                </a:solidFill>
                <a:latin typeface="Calibri Light"/>
                <a:cs typeface="Calibri Light"/>
              </a:rPr>
              <a:t> </a:t>
            </a:r>
            <a:r>
              <a:rPr sz="2667" spc="87" dirty="0">
                <a:solidFill>
                  <a:srgbClr val="212121"/>
                </a:solidFill>
                <a:latin typeface="Calibri Light"/>
                <a:cs typeface="Calibri Light"/>
              </a:rPr>
              <a:t>basic</a:t>
            </a:r>
            <a:r>
              <a:rPr sz="2667" spc="187" dirty="0">
                <a:solidFill>
                  <a:srgbClr val="212121"/>
                </a:solidFill>
                <a:latin typeface="Calibri Light"/>
                <a:cs typeface="Calibri Light"/>
              </a:rPr>
              <a:t> </a:t>
            </a:r>
            <a:r>
              <a:rPr sz="2667" spc="73" dirty="0">
                <a:solidFill>
                  <a:srgbClr val="212121"/>
                </a:solidFill>
                <a:latin typeface="Calibri Light"/>
                <a:cs typeface="Calibri Light"/>
              </a:rPr>
              <a:t>syntax</a:t>
            </a:r>
            <a:r>
              <a:rPr sz="2667" spc="187" dirty="0">
                <a:solidFill>
                  <a:srgbClr val="212121"/>
                </a:solidFill>
                <a:latin typeface="Calibri Light"/>
                <a:cs typeface="Calibri Light"/>
              </a:rPr>
              <a:t> </a:t>
            </a:r>
            <a:r>
              <a:rPr sz="2667" spc="60" dirty="0">
                <a:solidFill>
                  <a:srgbClr val="212121"/>
                </a:solidFill>
                <a:latin typeface="Calibri Light"/>
                <a:cs typeface="Calibri Light"/>
              </a:rPr>
              <a:t>of</a:t>
            </a:r>
            <a:r>
              <a:rPr sz="2667" spc="207" dirty="0">
                <a:solidFill>
                  <a:srgbClr val="212121"/>
                </a:solidFill>
                <a:latin typeface="Calibri Light"/>
                <a:cs typeface="Calibri Light"/>
              </a:rPr>
              <a:t> </a:t>
            </a:r>
            <a:r>
              <a:rPr sz="2667" spc="73" dirty="0">
                <a:solidFill>
                  <a:srgbClr val="212121"/>
                </a:solidFill>
                <a:latin typeface="Calibri Light"/>
                <a:cs typeface="Calibri Light"/>
              </a:rPr>
              <a:t>CSS</a:t>
            </a:r>
            <a:endParaRPr sz="2667" dirty="0">
              <a:latin typeface="Calibri Light"/>
              <a:cs typeface="Calibri Light"/>
            </a:endParaRPr>
          </a:p>
        </p:txBody>
      </p:sp>
      <p:sp>
        <p:nvSpPr>
          <p:cNvPr id="3" name="object 3"/>
          <p:cNvSpPr txBox="1"/>
          <p:nvPr/>
        </p:nvSpPr>
        <p:spPr>
          <a:xfrm>
            <a:off x="638183" y="4542469"/>
            <a:ext cx="1418167" cy="243721"/>
          </a:xfrm>
          <a:prstGeom prst="rect">
            <a:avLst/>
          </a:prstGeom>
        </p:spPr>
        <p:txBody>
          <a:bodyPr vert="horz" wrap="square" lIns="0" tIns="17780" rIns="0" bIns="0" rtlCol="0">
            <a:spAutoFit/>
          </a:bodyPr>
          <a:lstStyle/>
          <a:p>
            <a:pPr marL="16933">
              <a:spcBef>
                <a:spcPts val="140"/>
              </a:spcBef>
            </a:pPr>
            <a:r>
              <a:rPr sz="1467" i="1" dirty="0">
                <a:solidFill>
                  <a:srgbClr val="212121"/>
                </a:solidFill>
                <a:latin typeface="Calibri Light"/>
                <a:cs typeface="Calibri Light"/>
              </a:rPr>
              <a:t>p</a:t>
            </a:r>
            <a:r>
              <a:rPr sz="1467" i="1" spc="-13" dirty="0">
                <a:solidFill>
                  <a:srgbClr val="212121"/>
                </a:solidFill>
                <a:latin typeface="Calibri Light"/>
                <a:cs typeface="Calibri Light"/>
              </a:rPr>
              <a:t> </a:t>
            </a:r>
            <a:r>
              <a:rPr sz="1467" i="1" dirty="0">
                <a:solidFill>
                  <a:srgbClr val="212121"/>
                </a:solidFill>
                <a:latin typeface="Calibri Light"/>
                <a:cs typeface="Calibri Light"/>
              </a:rPr>
              <a:t>color</a:t>
            </a:r>
            <a:r>
              <a:rPr sz="1467" i="1" spc="-40" dirty="0">
                <a:solidFill>
                  <a:srgbClr val="212121"/>
                </a:solidFill>
                <a:latin typeface="Calibri Light"/>
                <a:cs typeface="Calibri Light"/>
              </a:rPr>
              <a:t> </a:t>
            </a:r>
            <a:r>
              <a:rPr sz="1467" i="1" spc="-7" dirty="0">
                <a:solidFill>
                  <a:srgbClr val="212121"/>
                </a:solidFill>
                <a:latin typeface="Calibri Light"/>
                <a:cs typeface="Calibri Light"/>
              </a:rPr>
              <a:t>will</a:t>
            </a:r>
            <a:r>
              <a:rPr sz="1467" i="1" spc="-27" dirty="0">
                <a:solidFill>
                  <a:srgbClr val="212121"/>
                </a:solidFill>
                <a:latin typeface="Calibri Light"/>
                <a:cs typeface="Calibri Light"/>
              </a:rPr>
              <a:t> </a:t>
            </a:r>
            <a:r>
              <a:rPr sz="1467" i="1" dirty="0">
                <a:solidFill>
                  <a:srgbClr val="212121"/>
                </a:solidFill>
                <a:latin typeface="Calibri Light"/>
                <a:cs typeface="Calibri Light"/>
              </a:rPr>
              <a:t>be</a:t>
            </a:r>
            <a:r>
              <a:rPr sz="1467" i="1" spc="-40" dirty="0">
                <a:solidFill>
                  <a:srgbClr val="212121"/>
                </a:solidFill>
                <a:latin typeface="Calibri Light"/>
                <a:cs typeface="Calibri Light"/>
              </a:rPr>
              <a:t> </a:t>
            </a:r>
            <a:r>
              <a:rPr sz="1467" i="1" spc="-7" dirty="0">
                <a:solidFill>
                  <a:srgbClr val="212121"/>
                </a:solidFill>
                <a:latin typeface="Calibri Light"/>
                <a:cs typeface="Calibri Light"/>
              </a:rPr>
              <a:t>lime</a:t>
            </a:r>
            <a:endParaRPr sz="1467">
              <a:latin typeface="Calibri Light"/>
              <a:cs typeface="Calibri Light"/>
            </a:endParaRPr>
          </a:p>
        </p:txBody>
      </p:sp>
      <p:sp>
        <p:nvSpPr>
          <p:cNvPr id="4" name="object 4"/>
          <p:cNvSpPr txBox="1"/>
          <p:nvPr/>
        </p:nvSpPr>
        <p:spPr>
          <a:xfrm>
            <a:off x="459367" y="1422908"/>
            <a:ext cx="1881293" cy="263320"/>
          </a:xfrm>
          <a:prstGeom prst="rect">
            <a:avLst/>
          </a:prstGeom>
        </p:spPr>
        <p:txBody>
          <a:bodyPr vert="horz" wrap="square" lIns="0" tIns="16933" rIns="0" bIns="0" rtlCol="0">
            <a:spAutoFit/>
          </a:bodyPr>
          <a:lstStyle/>
          <a:p>
            <a:pPr marL="16933">
              <a:spcBef>
                <a:spcPts val="133"/>
              </a:spcBef>
            </a:pPr>
            <a:r>
              <a:rPr sz="1600" b="1" dirty="0">
                <a:solidFill>
                  <a:srgbClr val="76CDD7"/>
                </a:solidFill>
                <a:latin typeface="Calibri"/>
                <a:cs typeface="Calibri"/>
              </a:rPr>
              <a:t>O</a:t>
            </a:r>
            <a:r>
              <a:rPr sz="1600" b="1" spc="-87" dirty="0">
                <a:solidFill>
                  <a:srgbClr val="76CDD7"/>
                </a:solidFill>
                <a:latin typeface="Calibri"/>
                <a:cs typeface="Calibri"/>
              </a:rPr>
              <a:t> </a:t>
            </a:r>
            <a:r>
              <a:rPr sz="1600" b="1" dirty="0">
                <a:solidFill>
                  <a:srgbClr val="76CDD7"/>
                </a:solidFill>
                <a:latin typeface="Calibri"/>
                <a:cs typeface="Calibri"/>
              </a:rPr>
              <a:t>R</a:t>
            </a:r>
            <a:r>
              <a:rPr sz="1600" b="1" spc="-100" dirty="0">
                <a:solidFill>
                  <a:srgbClr val="76CDD7"/>
                </a:solidFill>
                <a:latin typeface="Calibri"/>
                <a:cs typeface="Calibri"/>
              </a:rPr>
              <a:t> </a:t>
            </a:r>
            <a:r>
              <a:rPr sz="1600" b="1" dirty="0">
                <a:solidFill>
                  <a:srgbClr val="76CDD7"/>
                </a:solidFill>
                <a:latin typeface="Calibri"/>
                <a:cs typeface="Calibri"/>
              </a:rPr>
              <a:t>D</a:t>
            </a:r>
            <a:r>
              <a:rPr sz="1600" b="1" spc="-93" dirty="0">
                <a:solidFill>
                  <a:srgbClr val="76CDD7"/>
                </a:solidFill>
                <a:latin typeface="Calibri"/>
                <a:cs typeface="Calibri"/>
              </a:rPr>
              <a:t> </a:t>
            </a:r>
            <a:r>
              <a:rPr sz="1600" b="1" dirty="0">
                <a:solidFill>
                  <a:srgbClr val="76CDD7"/>
                </a:solidFill>
                <a:latin typeface="Calibri"/>
                <a:cs typeface="Calibri"/>
              </a:rPr>
              <a:t>E</a:t>
            </a:r>
            <a:r>
              <a:rPr sz="1600" b="1" spc="-93" dirty="0">
                <a:solidFill>
                  <a:srgbClr val="76CDD7"/>
                </a:solidFill>
                <a:latin typeface="Calibri"/>
                <a:cs typeface="Calibri"/>
              </a:rPr>
              <a:t> </a:t>
            </a:r>
            <a:r>
              <a:rPr sz="1600" b="1" dirty="0">
                <a:solidFill>
                  <a:srgbClr val="76CDD7"/>
                </a:solidFill>
                <a:latin typeface="Calibri"/>
                <a:cs typeface="Calibri"/>
              </a:rPr>
              <a:t>R </a:t>
            </a:r>
            <a:r>
              <a:rPr sz="1600" b="1" spc="160" dirty="0">
                <a:solidFill>
                  <a:srgbClr val="76CDD7"/>
                </a:solidFill>
                <a:latin typeface="Calibri"/>
                <a:cs typeface="Calibri"/>
              </a:rPr>
              <a:t> </a:t>
            </a:r>
            <a:r>
              <a:rPr sz="1600" b="1" dirty="0">
                <a:solidFill>
                  <a:srgbClr val="76CDD7"/>
                </a:solidFill>
                <a:latin typeface="Calibri"/>
                <a:cs typeface="Calibri"/>
              </a:rPr>
              <a:t>M</a:t>
            </a:r>
            <a:r>
              <a:rPr sz="1600" b="1" spc="-100" dirty="0">
                <a:solidFill>
                  <a:srgbClr val="76CDD7"/>
                </a:solidFill>
                <a:latin typeface="Calibri"/>
                <a:cs typeface="Calibri"/>
              </a:rPr>
              <a:t> </a:t>
            </a:r>
            <a:r>
              <a:rPr sz="1600" b="1" spc="147" dirty="0">
                <a:solidFill>
                  <a:srgbClr val="76CDD7"/>
                </a:solidFill>
                <a:latin typeface="Calibri"/>
                <a:cs typeface="Calibri"/>
              </a:rPr>
              <a:t>A</a:t>
            </a:r>
            <a:r>
              <a:rPr sz="1600" b="1" dirty="0">
                <a:solidFill>
                  <a:srgbClr val="76CDD7"/>
                </a:solidFill>
                <a:latin typeface="Calibri"/>
                <a:cs typeface="Calibri"/>
              </a:rPr>
              <a:t>T</a:t>
            </a:r>
            <a:r>
              <a:rPr sz="1600" b="1" spc="-73" dirty="0">
                <a:solidFill>
                  <a:srgbClr val="76CDD7"/>
                </a:solidFill>
                <a:latin typeface="Calibri"/>
                <a:cs typeface="Calibri"/>
              </a:rPr>
              <a:t> </a:t>
            </a:r>
            <a:r>
              <a:rPr sz="1600" b="1" dirty="0">
                <a:solidFill>
                  <a:srgbClr val="76CDD7"/>
                </a:solidFill>
                <a:latin typeface="Calibri"/>
                <a:cs typeface="Calibri"/>
              </a:rPr>
              <a:t>T</a:t>
            </a:r>
            <a:r>
              <a:rPr sz="1600" b="1" spc="-87" dirty="0">
                <a:solidFill>
                  <a:srgbClr val="76CDD7"/>
                </a:solidFill>
                <a:latin typeface="Calibri"/>
                <a:cs typeface="Calibri"/>
              </a:rPr>
              <a:t> </a:t>
            </a:r>
            <a:r>
              <a:rPr sz="1600" b="1" dirty="0">
                <a:solidFill>
                  <a:srgbClr val="76CDD7"/>
                </a:solidFill>
                <a:latin typeface="Calibri"/>
                <a:cs typeface="Calibri"/>
              </a:rPr>
              <a:t>E</a:t>
            </a:r>
            <a:r>
              <a:rPr sz="1600" b="1" spc="-93" dirty="0">
                <a:solidFill>
                  <a:srgbClr val="76CDD7"/>
                </a:solidFill>
                <a:latin typeface="Calibri"/>
                <a:cs typeface="Calibri"/>
              </a:rPr>
              <a:t> </a:t>
            </a:r>
            <a:r>
              <a:rPr sz="1600" b="1" dirty="0">
                <a:solidFill>
                  <a:srgbClr val="76CDD7"/>
                </a:solidFill>
                <a:latin typeface="Calibri"/>
                <a:cs typeface="Calibri"/>
              </a:rPr>
              <a:t>R</a:t>
            </a:r>
            <a:r>
              <a:rPr sz="1600" b="1" spc="-113" dirty="0">
                <a:solidFill>
                  <a:srgbClr val="76CDD7"/>
                </a:solidFill>
                <a:latin typeface="Calibri"/>
                <a:cs typeface="Calibri"/>
              </a:rPr>
              <a:t> </a:t>
            </a:r>
            <a:r>
              <a:rPr sz="1600" b="1" dirty="0">
                <a:solidFill>
                  <a:srgbClr val="76CDD7"/>
                </a:solidFill>
                <a:latin typeface="Calibri"/>
                <a:cs typeface="Calibri"/>
              </a:rPr>
              <a:t>S</a:t>
            </a:r>
            <a:endParaRPr sz="1600">
              <a:latin typeface="Calibri"/>
              <a:cs typeface="Calibri"/>
            </a:endParaRPr>
          </a:p>
        </p:txBody>
      </p:sp>
      <p:pic>
        <p:nvPicPr>
          <p:cNvPr id="5" name="object 5"/>
          <p:cNvPicPr/>
          <p:nvPr/>
        </p:nvPicPr>
        <p:blipFill>
          <a:blip r:embed="rId2" cstate="print"/>
          <a:stretch>
            <a:fillRect/>
          </a:stretch>
        </p:blipFill>
        <p:spPr>
          <a:xfrm>
            <a:off x="6392671" y="2034032"/>
            <a:ext cx="5323839" cy="3527552"/>
          </a:xfrm>
          <a:prstGeom prst="rect">
            <a:avLst/>
          </a:prstGeom>
        </p:spPr>
      </p:pic>
      <p:sp>
        <p:nvSpPr>
          <p:cNvPr id="6" name="object 6"/>
          <p:cNvSpPr txBox="1"/>
          <p:nvPr/>
        </p:nvSpPr>
        <p:spPr>
          <a:xfrm>
            <a:off x="6384713" y="1422908"/>
            <a:ext cx="2687319" cy="263320"/>
          </a:xfrm>
          <a:prstGeom prst="rect">
            <a:avLst/>
          </a:prstGeom>
        </p:spPr>
        <p:txBody>
          <a:bodyPr vert="horz" wrap="square" lIns="0" tIns="16933" rIns="0" bIns="0" rtlCol="0">
            <a:spAutoFit/>
          </a:bodyPr>
          <a:lstStyle/>
          <a:p>
            <a:pPr marL="16933">
              <a:spcBef>
                <a:spcPts val="133"/>
              </a:spcBef>
            </a:pPr>
            <a:r>
              <a:rPr sz="1600" b="1" dirty="0">
                <a:solidFill>
                  <a:srgbClr val="76CDD7"/>
                </a:solidFill>
                <a:latin typeface="Calibri"/>
                <a:cs typeface="Calibri"/>
              </a:rPr>
              <a:t>C</a:t>
            </a:r>
            <a:r>
              <a:rPr sz="1600" b="1" spc="-107" dirty="0">
                <a:solidFill>
                  <a:srgbClr val="76CDD7"/>
                </a:solidFill>
                <a:latin typeface="Calibri"/>
                <a:cs typeface="Calibri"/>
              </a:rPr>
              <a:t> </a:t>
            </a:r>
            <a:r>
              <a:rPr sz="1600" b="1" dirty="0">
                <a:solidFill>
                  <a:srgbClr val="76CDD7"/>
                </a:solidFill>
                <a:latin typeface="Calibri"/>
                <a:cs typeface="Calibri"/>
              </a:rPr>
              <a:t>O</a:t>
            </a:r>
            <a:r>
              <a:rPr sz="1600" b="1" spc="-87" dirty="0">
                <a:solidFill>
                  <a:srgbClr val="76CDD7"/>
                </a:solidFill>
                <a:latin typeface="Calibri"/>
                <a:cs typeface="Calibri"/>
              </a:rPr>
              <a:t> </a:t>
            </a:r>
            <a:r>
              <a:rPr sz="1600" b="1" dirty="0">
                <a:solidFill>
                  <a:srgbClr val="76CDD7"/>
                </a:solidFill>
                <a:latin typeface="Calibri"/>
                <a:cs typeface="Calibri"/>
              </a:rPr>
              <a:t>M</a:t>
            </a:r>
            <a:r>
              <a:rPr sz="1600" b="1" spc="-100" dirty="0">
                <a:solidFill>
                  <a:srgbClr val="76CDD7"/>
                </a:solidFill>
                <a:latin typeface="Calibri"/>
                <a:cs typeface="Calibri"/>
              </a:rPr>
              <a:t> </a:t>
            </a:r>
            <a:r>
              <a:rPr sz="1600" b="1" dirty="0">
                <a:solidFill>
                  <a:srgbClr val="76CDD7"/>
                </a:solidFill>
                <a:latin typeface="Calibri"/>
                <a:cs typeface="Calibri"/>
              </a:rPr>
              <a:t>M</a:t>
            </a:r>
            <a:r>
              <a:rPr sz="1600" b="1" spc="-100" dirty="0">
                <a:solidFill>
                  <a:srgbClr val="76CDD7"/>
                </a:solidFill>
                <a:latin typeface="Calibri"/>
                <a:cs typeface="Calibri"/>
              </a:rPr>
              <a:t> </a:t>
            </a:r>
            <a:r>
              <a:rPr sz="1600" b="1" dirty="0">
                <a:solidFill>
                  <a:srgbClr val="76CDD7"/>
                </a:solidFill>
                <a:latin typeface="Calibri"/>
                <a:cs typeface="Calibri"/>
              </a:rPr>
              <a:t>E</a:t>
            </a:r>
            <a:r>
              <a:rPr sz="1600" b="1" spc="-93" dirty="0">
                <a:solidFill>
                  <a:srgbClr val="76CDD7"/>
                </a:solidFill>
                <a:latin typeface="Calibri"/>
                <a:cs typeface="Calibri"/>
              </a:rPr>
              <a:t> </a:t>
            </a:r>
            <a:r>
              <a:rPr sz="1600" b="1" dirty="0">
                <a:solidFill>
                  <a:srgbClr val="76CDD7"/>
                </a:solidFill>
                <a:latin typeface="Calibri"/>
                <a:cs typeface="Calibri"/>
              </a:rPr>
              <a:t>N</a:t>
            </a:r>
            <a:r>
              <a:rPr sz="1600" b="1" spc="-93" dirty="0">
                <a:solidFill>
                  <a:srgbClr val="76CDD7"/>
                </a:solidFill>
                <a:latin typeface="Calibri"/>
                <a:cs typeface="Calibri"/>
              </a:rPr>
              <a:t> </a:t>
            </a:r>
            <a:r>
              <a:rPr sz="1600" b="1" dirty="0">
                <a:solidFill>
                  <a:srgbClr val="76CDD7"/>
                </a:solidFill>
                <a:latin typeface="Calibri"/>
                <a:cs typeface="Calibri"/>
              </a:rPr>
              <a:t>T</a:t>
            </a:r>
            <a:r>
              <a:rPr sz="1600" b="1" spc="-87" dirty="0">
                <a:solidFill>
                  <a:srgbClr val="76CDD7"/>
                </a:solidFill>
                <a:latin typeface="Calibri"/>
                <a:cs typeface="Calibri"/>
              </a:rPr>
              <a:t> </a:t>
            </a:r>
            <a:r>
              <a:rPr sz="1600" b="1" dirty="0">
                <a:solidFill>
                  <a:srgbClr val="76CDD7"/>
                </a:solidFill>
                <a:latin typeface="Calibri"/>
                <a:cs typeface="Calibri"/>
              </a:rPr>
              <a:t>S </a:t>
            </a:r>
            <a:r>
              <a:rPr sz="1600" b="1" spc="127" dirty="0">
                <a:solidFill>
                  <a:srgbClr val="76CDD7"/>
                </a:solidFill>
                <a:latin typeface="Calibri"/>
                <a:cs typeface="Calibri"/>
              </a:rPr>
              <a:t> </a:t>
            </a:r>
            <a:r>
              <a:rPr sz="1600" b="1" dirty="0">
                <a:solidFill>
                  <a:srgbClr val="76CDD7"/>
                </a:solidFill>
                <a:latin typeface="Calibri"/>
                <a:cs typeface="Calibri"/>
              </a:rPr>
              <a:t>I</a:t>
            </a:r>
            <a:r>
              <a:rPr sz="1600" b="1" spc="-87" dirty="0">
                <a:solidFill>
                  <a:srgbClr val="76CDD7"/>
                </a:solidFill>
                <a:latin typeface="Calibri"/>
                <a:cs typeface="Calibri"/>
              </a:rPr>
              <a:t> </a:t>
            </a:r>
            <a:r>
              <a:rPr sz="1600" b="1" dirty="0">
                <a:solidFill>
                  <a:srgbClr val="76CDD7"/>
                </a:solidFill>
                <a:latin typeface="Calibri"/>
                <a:cs typeface="Calibri"/>
              </a:rPr>
              <a:t>N </a:t>
            </a:r>
            <a:r>
              <a:rPr sz="1600" b="1" spc="167" dirty="0">
                <a:solidFill>
                  <a:srgbClr val="76CDD7"/>
                </a:solidFill>
                <a:latin typeface="Calibri"/>
                <a:cs typeface="Calibri"/>
              </a:rPr>
              <a:t> </a:t>
            </a:r>
            <a:r>
              <a:rPr sz="1600" b="1" dirty="0">
                <a:solidFill>
                  <a:srgbClr val="76CDD7"/>
                </a:solidFill>
                <a:latin typeface="Calibri"/>
                <a:cs typeface="Calibri"/>
              </a:rPr>
              <a:t>C</a:t>
            </a:r>
            <a:r>
              <a:rPr sz="1600" b="1" spc="-93" dirty="0">
                <a:solidFill>
                  <a:srgbClr val="76CDD7"/>
                </a:solidFill>
                <a:latin typeface="Calibri"/>
                <a:cs typeface="Calibri"/>
              </a:rPr>
              <a:t> </a:t>
            </a:r>
            <a:r>
              <a:rPr sz="1600" b="1" dirty="0">
                <a:solidFill>
                  <a:srgbClr val="76CDD7"/>
                </a:solidFill>
                <a:latin typeface="Calibri"/>
                <a:cs typeface="Calibri"/>
              </a:rPr>
              <a:t>S</a:t>
            </a:r>
            <a:r>
              <a:rPr sz="1600" b="1" spc="-100" dirty="0">
                <a:solidFill>
                  <a:srgbClr val="76CDD7"/>
                </a:solidFill>
                <a:latin typeface="Calibri"/>
                <a:cs typeface="Calibri"/>
              </a:rPr>
              <a:t> </a:t>
            </a:r>
            <a:r>
              <a:rPr sz="1600" b="1" dirty="0">
                <a:solidFill>
                  <a:srgbClr val="76CDD7"/>
                </a:solidFill>
                <a:latin typeface="Calibri"/>
                <a:cs typeface="Calibri"/>
              </a:rPr>
              <a:t>S</a:t>
            </a:r>
            <a:r>
              <a:rPr sz="1600" b="1" spc="-73" dirty="0">
                <a:solidFill>
                  <a:srgbClr val="76CDD7"/>
                </a:solidFill>
                <a:latin typeface="Calibri"/>
                <a:cs typeface="Calibri"/>
              </a:rPr>
              <a:t> </a:t>
            </a:r>
            <a:r>
              <a:rPr sz="1600" b="1" dirty="0">
                <a:solidFill>
                  <a:srgbClr val="76CDD7"/>
                </a:solidFill>
                <a:latin typeface="Calibri"/>
                <a:cs typeface="Calibri"/>
              </a:rPr>
              <a:t>-</a:t>
            </a:r>
            <a:r>
              <a:rPr sz="1600" b="1" spc="-87" dirty="0">
                <a:solidFill>
                  <a:srgbClr val="76CDD7"/>
                </a:solidFill>
                <a:latin typeface="Calibri"/>
                <a:cs typeface="Calibri"/>
              </a:rPr>
              <a:t> </a:t>
            </a:r>
            <a:r>
              <a:rPr sz="1600" b="1" dirty="0">
                <a:solidFill>
                  <a:srgbClr val="76CDD7"/>
                </a:solidFill>
                <a:latin typeface="Calibri"/>
                <a:cs typeface="Calibri"/>
              </a:rPr>
              <a:t>F</a:t>
            </a:r>
            <a:r>
              <a:rPr sz="1600" b="1" spc="-93" dirty="0">
                <a:solidFill>
                  <a:srgbClr val="76CDD7"/>
                </a:solidFill>
                <a:latin typeface="Calibri"/>
                <a:cs typeface="Calibri"/>
              </a:rPr>
              <a:t> </a:t>
            </a:r>
            <a:r>
              <a:rPr sz="1600" b="1" dirty="0">
                <a:solidFill>
                  <a:srgbClr val="76CDD7"/>
                </a:solidFill>
                <a:latin typeface="Calibri"/>
                <a:cs typeface="Calibri"/>
              </a:rPr>
              <a:t>I</a:t>
            </a:r>
            <a:r>
              <a:rPr sz="1600" b="1" spc="-87" dirty="0">
                <a:solidFill>
                  <a:srgbClr val="76CDD7"/>
                </a:solidFill>
                <a:latin typeface="Calibri"/>
                <a:cs typeface="Calibri"/>
              </a:rPr>
              <a:t> </a:t>
            </a:r>
            <a:r>
              <a:rPr sz="1600" b="1" dirty="0">
                <a:solidFill>
                  <a:srgbClr val="76CDD7"/>
                </a:solidFill>
                <a:latin typeface="Calibri"/>
                <a:cs typeface="Calibri"/>
              </a:rPr>
              <a:t>L</a:t>
            </a:r>
            <a:r>
              <a:rPr sz="1600" b="1" spc="-100" dirty="0">
                <a:solidFill>
                  <a:srgbClr val="76CDD7"/>
                </a:solidFill>
                <a:latin typeface="Calibri"/>
                <a:cs typeface="Calibri"/>
              </a:rPr>
              <a:t> </a:t>
            </a:r>
            <a:r>
              <a:rPr sz="1600" b="1" dirty="0">
                <a:solidFill>
                  <a:srgbClr val="76CDD7"/>
                </a:solidFill>
                <a:latin typeface="Calibri"/>
                <a:cs typeface="Calibri"/>
              </a:rPr>
              <a:t>E</a:t>
            </a:r>
            <a:endParaRPr sz="1600">
              <a:latin typeface="Calibri"/>
              <a:cs typeface="Calibri"/>
            </a:endParaRPr>
          </a:p>
        </p:txBody>
      </p:sp>
      <p:pic>
        <p:nvPicPr>
          <p:cNvPr id="7" name="object 7"/>
          <p:cNvPicPr/>
          <p:nvPr/>
        </p:nvPicPr>
        <p:blipFill>
          <a:blip r:embed="rId3" cstate="print"/>
          <a:stretch>
            <a:fillRect/>
          </a:stretch>
        </p:blipFill>
        <p:spPr>
          <a:xfrm>
            <a:off x="475487" y="2034033"/>
            <a:ext cx="2084831" cy="2507487"/>
          </a:xfrm>
          <a:prstGeom prst="rect">
            <a:avLst/>
          </a:prstGeom>
        </p:spPr>
      </p:pic>
      <p:sp>
        <p:nvSpPr>
          <p:cNvPr id="8" name="object 8"/>
          <p:cNvSpPr txBox="1">
            <a:spLocks noGrp="1"/>
          </p:cNvSpPr>
          <p:nvPr>
            <p:ph type="sldNum" sz="quarter" idx="7"/>
          </p:nvPr>
        </p:nvSpPr>
        <p:spPr>
          <a:xfrm>
            <a:off x="0" y="0"/>
            <a:ext cx="0" cy="256480"/>
          </a:xfrm>
          <a:prstGeom prst="rect">
            <a:avLst/>
          </a:prstGeom>
        </p:spPr>
        <p:txBody>
          <a:bodyPr vert="horz" wrap="square" lIns="0" tIns="0" rIns="0" bIns="0" rtlCol="0">
            <a:spAutoFit/>
          </a:bodyPr>
          <a:lstStyle/>
          <a:p>
            <a:pPr marL="50799">
              <a:lnSpc>
                <a:spcPts val="1960"/>
              </a:lnSpc>
            </a:pPr>
            <a:fld id="{81D60167-4931-47E6-BA6A-407CBD079E47}" type="slidenum">
              <a:rPr dirty="0"/>
              <a:pPr marL="50799">
                <a:lnSpc>
                  <a:spcPts val="1960"/>
                </a:lnSpc>
              </a:pPr>
              <a:t>6</a:t>
            </a:fld>
            <a:endParaRPr dirty="0"/>
          </a:p>
        </p:txBody>
      </p:sp>
      <p:sp>
        <p:nvSpPr>
          <p:cNvPr id="9" name="object 9"/>
          <p:cNvSpPr txBox="1">
            <a:spLocks noGrp="1"/>
          </p:cNvSpPr>
          <p:nvPr>
            <p:ph type="ftr" sz="quarter" idx="5"/>
          </p:nvPr>
        </p:nvSpPr>
        <p:spPr>
          <a:xfrm>
            <a:off x="0" y="0"/>
            <a:ext cx="0" cy="4360168"/>
          </a:xfrm>
          <a:prstGeom prst="rect">
            <a:avLst/>
          </a:prstGeom>
        </p:spPr>
        <p:txBody>
          <a:bodyPr vert="horz" wrap="square" lIns="0" tIns="0" rIns="0" bIns="0" rtlCol="0">
            <a:spAutoFit/>
          </a:bodyPr>
          <a:lstStyle/>
          <a:p>
            <a:pPr marL="16933">
              <a:lnSpc>
                <a:spcPts val="1020"/>
              </a:lnSpc>
            </a:pPr>
            <a:r>
              <a:rPr spc="-13" dirty="0"/>
              <a:t>CONFIDENTIAL</a:t>
            </a:r>
            <a:r>
              <a:rPr spc="272" dirty="0"/>
              <a:t> </a:t>
            </a:r>
            <a:r>
              <a:rPr spc="-7" dirty="0"/>
              <a:t>|</a:t>
            </a:r>
            <a:r>
              <a:rPr spc="213" dirty="0"/>
              <a:t> </a:t>
            </a:r>
            <a:r>
              <a:rPr spc="-7" dirty="0"/>
              <a:t>©</a:t>
            </a:r>
            <a:r>
              <a:rPr spc="13" dirty="0"/>
              <a:t> </a:t>
            </a:r>
            <a:r>
              <a:rPr spc="-13" dirty="0"/>
              <a:t>2022</a:t>
            </a:r>
            <a:r>
              <a:rPr dirty="0"/>
              <a:t> </a:t>
            </a:r>
            <a:r>
              <a:rPr spc="-13" dirty="0"/>
              <a:t>EPAM</a:t>
            </a:r>
            <a:r>
              <a:rPr spc="7" dirty="0"/>
              <a:t> </a:t>
            </a:r>
            <a:r>
              <a:rPr spc="-7" dirty="0"/>
              <a:t>Systems,</a:t>
            </a:r>
            <a:r>
              <a:rPr spc="40" dirty="0"/>
              <a:t> </a:t>
            </a:r>
            <a:r>
              <a:rPr spc="-7" dirty="0"/>
              <a:t>Inc.</a:t>
            </a:r>
          </a:p>
        </p:txBody>
      </p:sp>
      <p:sp>
        <p:nvSpPr>
          <p:cNvPr id="10" name="Rounded Rectangle 17">
            <a:extLst>
              <a:ext uri="{FF2B5EF4-FFF2-40B4-BE49-F238E27FC236}">
                <a16:creationId xmlns:a16="http://schemas.microsoft.com/office/drawing/2014/main" id="{9B353E25-9616-FC7E-90C1-0D36FF7736AF}"/>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11" name="Picture 2" descr="KL Deemed to be University Logo">
            <a:extLst>
              <a:ext uri="{FF2B5EF4-FFF2-40B4-BE49-F238E27FC236}">
                <a16:creationId xmlns:a16="http://schemas.microsoft.com/office/drawing/2014/main" id="{260E2F6B-8BDC-8C15-053F-DA49E8723AF0}"/>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6097" y="1442719"/>
            <a:ext cx="1678940" cy="1524000"/>
            <a:chOff x="957072" y="1082039"/>
            <a:chExt cx="1259205" cy="1143000"/>
          </a:xfrm>
        </p:grpSpPr>
        <p:sp>
          <p:nvSpPr>
            <p:cNvPr id="3" name="object 3"/>
            <p:cNvSpPr/>
            <p:nvPr/>
          </p:nvSpPr>
          <p:spPr>
            <a:xfrm>
              <a:off x="957072" y="1082039"/>
              <a:ext cx="1259205" cy="1143000"/>
            </a:xfrm>
            <a:custGeom>
              <a:avLst/>
              <a:gdLst/>
              <a:ahLst/>
              <a:cxnLst/>
              <a:rect l="l" t="t" r="r" b="b"/>
              <a:pathLst>
                <a:path w="1259205"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4E81BC">
                <a:alpha val="50195"/>
              </a:srgbClr>
            </a:solidFill>
          </p:spPr>
          <p:txBody>
            <a:bodyPr wrap="square" lIns="0" tIns="0" rIns="0" bIns="0" rtlCol="0"/>
            <a:lstStyle/>
            <a:p>
              <a:endParaRPr sz="2400"/>
            </a:p>
          </p:txBody>
        </p:sp>
        <p:sp>
          <p:nvSpPr>
            <p:cNvPr id="4" name="object 4"/>
            <p:cNvSpPr/>
            <p:nvPr/>
          </p:nvSpPr>
          <p:spPr>
            <a:xfrm>
              <a:off x="957072" y="1082039"/>
              <a:ext cx="1024255" cy="1026160"/>
            </a:xfrm>
            <a:custGeom>
              <a:avLst/>
              <a:gdLst/>
              <a:ahLst/>
              <a:cxnLst/>
              <a:rect l="l" t="t" r="r" b="b"/>
              <a:pathLst>
                <a:path w="1024255" h="1026160">
                  <a:moveTo>
                    <a:pt x="1024128" y="0"/>
                  </a:moveTo>
                  <a:lnTo>
                    <a:pt x="0" y="0"/>
                  </a:lnTo>
                  <a:lnTo>
                    <a:pt x="0" y="1025652"/>
                  </a:lnTo>
                  <a:lnTo>
                    <a:pt x="1024128" y="1025652"/>
                  </a:lnTo>
                  <a:lnTo>
                    <a:pt x="1024128" y="0"/>
                  </a:lnTo>
                  <a:close/>
                </a:path>
              </a:pathLst>
            </a:custGeom>
            <a:solidFill>
              <a:srgbClr val="4E81BC"/>
            </a:solidFill>
          </p:spPr>
          <p:txBody>
            <a:bodyPr wrap="square" lIns="0" tIns="0" rIns="0" bIns="0" rtlCol="0"/>
            <a:lstStyle/>
            <a:p>
              <a:endParaRPr sz="2400"/>
            </a:p>
          </p:txBody>
        </p:sp>
      </p:grpSp>
      <p:sp>
        <p:nvSpPr>
          <p:cNvPr id="5" name="object 5"/>
          <p:cNvSpPr txBox="1">
            <a:spLocks noGrp="1"/>
          </p:cNvSpPr>
          <p:nvPr>
            <p:ph type="title"/>
          </p:nvPr>
        </p:nvSpPr>
        <p:spPr>
          <a:xfrm>
            <a:off x="463837" y="546449"/>
            <a:ext cx="3768820" cy="695062"/>
          </a:xfrm>
          <a:prstGeom prst="rect">
            <a:avLst/>
          </a:prstGeom>
        </p:spPr>
        <p:txBody>
          <a:bodyPr vert="horz" wrap="square" lIns="0" tIns="17780" rIns="0" bIns="0" rtlCol="0">
            <a:spAutoFit/>
          </a:bodyPr>
          <a:lstStyle/>
          <a:p>
            <a:pPr marL="16933">
              <a:lnSpc>
                <a:spcPct val="100000"/>
              </a:lnSpc>
              <a:spcBef>
                <a:spcPts val="140"/>
              </a:spcBef>
            </a:pPr>
            <a:r>
              <a:rPr spc="67" dirty="0"/>
              <a:t>Font</a:t>
            </a:r>
            <a:r>
              <a:rPr spc="133" dirty="0"/>
              <a:t> </a:t>
            </a:r>
            <a:r>
              <a:rPr spc="80" dirty="0"/>
              <a:t>formats</a:t>
            </a:r>
          </a:p>
        </p:txBody>
      </p:sp>
      <p:sp>
        <p:nvSpPr>
          <p:cNvPr id="6" name="object 6"/>
          <p:cNvSpPr txBox="1"/>
          <p:nvPr/>
        </p:nvSpPr>
        <p:spPr>
          <a:xfrm>
            <a:off x="1589023"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a:spcBef>
                <a:spcPts val="7"/>
              </a:spcBef>
            </a:pPr>
            <a:r>
              <a:rPr sz="2400" spc="-20" dirty="0">
                <a:solidFill>
                  <a:srgbClr val="FFFFFF"/>
                </a:solidFill>
                <a:latin typeface="Calibri"/>
                <a:cs typeface="Calibri"/>
              </a:rPr>
              <a:t>WOFF</a:t>
            </a:r>
            <a:endParaRPr sz="2400">
              <a:latin typeface="Calibri"/>
              <a:cs typeface="Calibri"/>
            </a:endParaRPr>
          </a:p>
        </p:txBody>
      </p:sp>
      <p:grpSp>
        <p:nvGrpSpPr>
          <p:cNvPr id="7" name="object 7"/>
          <p:cNvGrpSpPr/>
          <p:nvPr/>
        </p:nvGrpSpPr>
        <p:grpSpPr>
          <a:xfrm>
            <a:off x="3919727" y="1442719"/>
            <a:ext cx="1678940" cy="1524000"/>
            <a:chOff x="2939795" y="1082039"/>
            <a:chExt cx="1259205" cy="1143000"/>
          </a:xfrm>
        </p:grpSpPr>
        <p:sp>
          <p:nvSpPr>
            <p:cNvPr id="8" name="object 8"/>
            <p:cNvSpPr/>
            <p:nvPr/>
          </p:nvSpPr>
          <p:spPr>
            <a:xfrm>
              <a:off x="2939796" y="1082039"/>
              <a:ext cx="1259205" cy="1143000"/>
            </a:xfrm>
            <a:custGeom>
              <a:avLst/>
              <a:gdLst/>
              <a:ahLst/>
              <a:cxnLst/>
              <a:rect l="l" t="t" r="r" b="b"/>
              <a:pathLst>
                <a:path w="1259204"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C0504D">
                <a:alpha val="50195"/>
              </a:srgbClr>
            </a:solidFill>
          </p:spPr>
          <p:txBody>
            <a:bodyPr wrap="square" lIns="0" tIns="0" rIns="0" bIns="0" rtlCol="0"/>
            <a:lstStyle/>
            <a:p>
              <a:endParaRPr sz="2400"/>
            </a:p>
          </p:txBody>
        </p:sp>
        <p:sp>
          <p:nvSpPr>
            <p:cNvPr id="9" name="object 9"/>
            <p:cNvSpPr/>
            <p:nvPr/>
          </p:nvSpPr>
          <p:spPr>
            <a:xfrm>
              <a:off x="2939795" y="1082039"/>
              <a:ext cx="1026160" cy="1026160"/>
            </a:xfrm>
            <a:custGeom>
              <a:avLst/>
              <a:gdLst/>
              <a:ahLst/>
              <a:cxnLst/>
              <a:rect l="l" t="t" r="r" b="b"/>
              <a:pathLst>
                <a:path w="1026160" h="1026160">
                  <a:moveTo>
                    <a:pt x="1025652" y="0"/>
                  </a:moveTo>
                  <a:lnTo>
                    <a:pt x="0" y="0"/>
                  </a:lnTo>
                  <a:lnTo>
                    <a:pt x="0" y="1025652"/>
                  </a:lnTo>
                  <a:lnTo>
                    <a:pt x="1025652" y="1025652"/>
                  </a:lnTo>
                  <a:lnTo>
                    <a:pt x="1025652" y="0"/>
                  </a:lnTo>
                  <a:close/>
                </a:path>
              </a:pathLst>
            </a:custGeom>
            <a:solidFill>
              <a:srgbClr val="C0504D"/>
            </a:solidFill>
          </p:spPr>
          <p:txBody>
            <a:bodyPr wrap="square" lIns="0" tIns="0" rIns="0" bIns="0" rtlCol="0"/>
            <a:lstStyle/>
            <a:p>
              <a:endParaRPr sz="2400"/>
            </a:p>
          </p:txBody>
        </p:sp>
      </p:grpSp>
      <p:sp>
        <p:nvSpPr>
          <p:cNvPr id="10" name="object 10"/>
          <p:cNvSpPr txBox="1"/>
          <p:nvPr/>
        </p:nvSpPr>
        <p:spPr>
          <a:xfrm>
            <a:off x="4232657"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126997">
              <a:spcBef>
                <a:spcPts val="7"/>
              </a:spcBef>
            </a:pPr>
            <a:r>
              <a:rPr sz="2400" spc="-33" dirty="0">
                <a:solidFill>
                  <a:srgbClr val="FFFFFF"/>
                </a:solidFill>
                <a:latin typeface="Calibri"/>
                <a:cs typeface="Calibri"/>
              </a:rPr>
              <a:t>EOT</a:t>
            </a:r>
            <a:endParaRPr sz="2400">
              <a:latin typeface="Calibri"/>
              <a:cs typeface="Calibri"/>
            </a:endParaRPr>
          </a:p>
        </p:txBody>
      </p:sp>
      <p:grpSp>
        <p:nvGrpSpPr>
          <p:cNvPr id="11" name="object 11"/>
          <p:cNvGrpSpPr/>
          <p:nvPr/>
        </p:nvGrpSpPr>
        <p:grpSpPr>
          <a:xfrm>
            <a:off x="6565392" y="1442719"/>
            <a:ext cx="1676400" cy="1524000"/>
            <a:chOff x="4924044" y="1082039"/>
            <a:chExt cx="1257300" cy="1143000"/>
          </a:xfrm>
        </p:grpSpPr>
        <p:sp>
          <p:nvSpPr>
            <p:cNvPr id="12" name="object 12"/>
            <p:cNvSpPr/>
            <p:nvPr/>
          </p:nvSpPr>
          <p:spPr>
            <a:xfrm>
              <a:off x="4924044" y="1082039"/>
              <a:ext cx="1257300" cy="1143000"/>
            </a:xfrm>
            <a:custGeom>
              <a:avLst/>
              <a:gdLst/>
              <a:ahLst/>
              <a:cxnLst/>
              <a:rect l="l" t="t" r="r" b="b"/>
              <a:pathLst>
                <a:path w="1257300" h="1143000">
                  <a:moveTo>
                    <a:pt x="1257287" y="0"/>
                  </a:moveTo>
                  <a:lnTo>
                    <a:pt x="1143000" y="0"/>
                  </a:lnTo>
                  <a:lnTo>
                    <a:pt x="233172" y="0"/>
                  </a:lnTo>
                  <a:lnTo>
                    <a:pt x="0" y="0"/>
                  </a:lnTo>
                  <a:lnTo>
                    <a:pt x="0" y="1143000"/>
                  </a:lnTo>
                  <a:lnTo>
                    <a:pt x="1143000" y="1143000"/>
                  </a:lnTo>
                  <a:lnTo>
                    <a:pt x="1143000" y="1025652"/>
                  </a:lnTo>
                  <a:lnTo>
                    <a:pt x="1257287" y="1025652"/>
                  </a:lnTo>
                  <a:lnTo>
                    <a:pt x="1257287" y="0"/>
                  </a:lnTo>
                  <a:close/>
                </a:path>
              </a:pathLst>
            </a:custGeom>
            <a:solidFill>
              <a:srgbClr val="9CBA58">
                <a:alpha val="50195"/>
              </a:srgbClr>
            </a:solidFill>
          </p:spPr>
          <p:txBody>
            <a:bodyPr wrap="square" lIns="0" tIns="0" rIns="0" bIns="0" rtlCol="0"/>
            <a:lstStyle/>
            <a:p>
              <a:endParaRPr sz="2400"/>
            </a:p>
          </p:txBody>
        </p:sp>
        <p:sp>
          <p:nvSpPr>
            <p:cNvPr id="13" name="object 13"/>
            <p:cNvSpPr/>
            <p:nvPr/>
          </p:nvSpPr>
          <p:spPr>
            <a:xfrm>
              <a:off x="4924044" y="1082039"/>
              <a:ext cx="1024255" cy="1026160"/>
            </a:xfrm>
            <a:custGeom>
              <a:avLst/>
              <a:gdLst/>
              <a:ahLst/>
              <a:cxnLst/>
              <a:rect l="l" t="t" r="r" b="b"/>
              <a:pathLst>
                <a:path w="1024254" h="1026160">
                  <a:moveTo>
                    <a:pt x="1024127" y="0"/>
                  </a:moveTo>
                  <a:lnTo>
                    <a:pt x="0" y="0"/>
                  </a:lnTo>
                  <a:lnTo>
                    <a:pt x="0" y="1025652"/>
                  </a:lnTo>
                  <a:lnTo>
                    <a:pt x="1024127" y="1025652"/>
                  </a:lnTo>
                  <a:lnTo>
                    <a:pt x="1024127" y="0"/>
                  </a:lnTo>
                  <a:close/>
                </a:path>
              </a:pathLst>
            </a:custGeom>
            <a:solidFill>
              <a:srgbClr val="9CBA58"/>
            </a:solidFill>
          </p:spPr>
          <p:txBody>
            <a:bodyPr wrap="square" lIns="0" tIns="0" rIns="0" bIns="0" rtlCol="0"/>
            <a:lstStyle/>
            <a:p>
              <a:endParaRPr sz="2400"/>
            </a:p>
          </p:txBody>
        </p:sp>
      </p:grpSp>
      <p:sp>
        <p:nvSpPr>
          <p:cNvPr id="14" name="object 14"/>
          <p:cNvSpPr txBox="1"/>
          <p:nvPr/>
        </p:nvSpPr>
        <p:spPr>
          <a:xfrm>
            <a:off x="6876288" y="1442720"/>
            <a:ext cx="1213273"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122764">
              <a:spcBef>
                <a:spcPts val="7"/>
              </a:spcBef>
            </a:pPr>
            <a:r>
              <a:rPr sz="2400" spc="-20" dirty="0">
                <a:solidFill>
                  <a:srgbClr val="FFFFFF"/>
                </a:solidFill>
                <a:latin typeface="Calibri"/>
                <a:cs typeface="Calibri"/>
              </a:rPr>
              <a:t>SVG</a:t>
            </a:r>
            <a:endParaRPr sz="2400">
              <a:latin typeface="Calibri"/>
              <a:cs typeface="Calibri"/>
            </a:endParaRPr>
          </a:p>
        </p:txBody>
      </p:sp>
      <p:grpSp>
        <p:nvGrpSpPr>
          <p:cNvPr id="15" name="object 15"/>
          <p:cNvGrpSpPr/>
          <p:nvPr/>
        </p:nvGrpSpPr>
        <p:grpSpPr>
          <a:xfrm>
            <a:off x="9081009" y="1442719"/>
            <a:ext cx="1678940" cy="1524000"/>
            <a:chOff x="6810756" y="1082039"/>
            <a:chExt cx="1259205" cy="1143000"/>
          </a:xfrm>
        </p:grpSpPr>
        <p:sp>
          <p:nvSpPr>
            <p:cNvPr id="16" name="object 16"/>
            <p:cNvSpPr/>
            <p:nvPr/>
          </p:nvSpPr>
          <p:spPr>
            <a:xfrm>
              <a:off x="6810756" y="1082039"/>
              <a:ext cx="1259205" cy="1143000"/>
            </a:xfrm>
            <a:custGeom>
              <a:avLst/>
              <a:gdLst/>
              <a:ahLst/>
              <a:cxnLst/>
              <a:rect l="l" t="t" r="r" b="b"/>
              <a:pathLst>
                <a:path w="1259204" h="1143000">
                  <a:moveTo>
                    <a:pt x="1258824" y="0"/>
                  </a:moveTo>
                  <a:lnTo>
                    <a:pt x="1143000" y="0"/>
                  </a:lnTo>
                  <a:lnTo>
                    <a:pt x="234696" y="0"/>
                  </a:lnTo>
                  <a:lnTo>
                    <a:pt x="0" y="0"/>
                  </a:lnTo>
                  <a:lnTo>
                    <a:pt x="0" y="1143000"/>
                  </a:lnTo>
                  <a:lnTo>
                    <a:pt x="1143000" y="1143000"/>
                  </a:lnTo>
                  <a:lnTo>
                    <a:pt x="1143000" y="1025652"/>
                  </a:lnTo>
                  <a:lnTo>
                    <a:pt x="1258824" y="1025652"/>
                  </a:lnTo>
                  <a:lnTo>
                    <a:pt x="1258824" y="0"/>
                  </a:lnTo>
                  <a:close/>
                </a:path>
              </a:pathLst>
            </a:custGeom>
            <a:solidFill>
              <a:srgbClr val="49ACC5">
                <a:alpha val="50195"/>
              </a:srgbClr>
            </a:solidFill>
          </p:spPr>
          <p:txBody>
            <a:bodyPr wrap="square" lIns="0" tIns="0" rIns="0" bIns="0" rtlCol="0"/>
            <a:lstStyle/>
            <a:p>
              <a:endParaRPr sz="2400"/>
            </a:p>
          </p:txBody>
        </p:sp>
        <p:sp>
          <p:nvSpPr>
            <p:cNvPr id="17" name="object 17"/>
            <p:cNvSpPr/>
            <p:nvPr/>
          </p:nvSpPr>
          <p:spPr>
            <a:xfrm>
              <a:off x="6812280" y="1082039"/>
              <a:ext cx="1024255" cy="1026160"/>
            </a:xfrm>
            <a:custGeom>
              <a:avLst/>
              <a:gdLst/>
              <a:ahLst/>
              <a:cxnLst/>
              <a:rect l="l" t="t" r="r" b="b"/>
              <a:pathLst>
                <a:path w="1024254" h="1026160">
                  <a:moveTo>
                    <a:pt x="1024127" y="0"/>
                  </a:moveTo>
                  <a:lnTo>
                    <a:pt x="0" y="0"/>
                  </a:lnTo>
                  <a:lnTo>
                    <a:pt x="0" y="1025652"/>
                  </a:lnTo>
                  <a:lnTo>
                    <a:pt x="1024127" y="1025652"/>
                  </a:lnTo>
                  <a:lnTo>
                    <a:pt x="1024127" y="0"/>
                  </a:lnTo>
                  <a:close/>
                </a:path>
              </a:pathLst>
            </a:custGeom>
            <a:solidFill>
              <a:srgbClr val="49ACC5"/>
            </a:solidFill>
          </p:spPr>
          <p:txBody>
            <a:bodyPr wrap="square" lIns="0" tIns="0" rIns="0" bIns="0" rtlCol="0"/>
            <a:lstStyle/>
            <a:p>
              <a:endParaRPr sz="2400"/>
            </a:p>
          </p:txBody>
        </p:sp>
      </p:grpSp>
      <p:sp>
        <p:nvSpPr>
          <p:cNvPr id="18" name="object 18"/>
          <p:cNvSpPr txBox="1"/>
          <p:nvPr/>
        </p:nvSpPr>
        <p:spPr>
          <a:xfrm>
            <a:off x="9393937" y="1442720"/>
            <a:ext cx="1211580" cy="875518"/>
          </a:xfrm>
          <a:prstGeom prst="rect">
            <a:avLst/>
          </a:prstGeom>
        </p:spPr>
        <p:txBody>
          <a:bodyPr vert="horz" wrap="square" lIns="0" tIns="3387" rIns="0" bIns="0" rtlCol="0">
            <a:spAutoFit/>
          </a:bodyPr>
          <a:lstStyle/>
          <a:p>
            <a:pPr>
              <a:spcBef>
                <a:spcPts val="27"/>
              </a:spcBef>
            </a:pPr>
            <a:endParaRPr sz="3267">
              <a:latin typeface="Times New Roman"/>
              <a:cs typeface="Times New Roman"/>
            </a:endParaRPr>
          </a:p>
          <a:p>
            <a:pPr marL="150703">
              <a:spcBef>
                <a:spcPts val="7"/>
              </a:spcBef>
            </a:pPr>
            <a:r>
              <a:rPr sz="2400" dirty="0">
                <a:solidFill>
                  <a:srgbClr val="FFFFFF"/>
                </a:solidFill>
                <a:latin typeface="Calibri"/>
                <a:cs typeface="Calibri"/>
              </a:rPr>
              <a:t>TTF</a:t>
            </a:r>
            <a:endParaRPr sz="2400">
              <a:latin typeface="Calibri"/>
              <a:cs typeface="Calibri"/>
            </a:endParaRPr>
          </a:p>
        </p:txBody>
      </p:sp>
      <p:sp>
        <p:nvSpPr>
          <p:cNvPr id="19" name="object 19"/>
          <p:cNvSpPr txBox="1"/>
          <p:nvPr/>
        </p:nvSpPr>
        <p:spPr>
          <a:xfrm>
            <a:off x="987280" y="3676397"/>
            <a:ext cx="2330027" cy="304421"/>
          </a:xfrm>
          <a:prstGeom prst="rect">
            <a:avLst/>
          </a:prstGeom>
        </p:spPr>
        <p:txBody>
          <a:bodyPr vert="horz" wrap="square" lIns="0" tIns="16933" rIns="0" bIns="0" rtlCol="0">
            <a:spAutoFit/>
          </a:bodyPr>
          <a:lstStyle/>
          <a:p>
            <a:pPr marL="16933">
              <a:spcBef>
                <a:spcPts val="133"/>
              </a:spcBef>
            </a:pPr>
            <a:r>
              <a:rPr sz="1867" b="1" spc="-27" dirty="0">
                <a:solidFill>
                  <a:srgbClr val="212121"/>
                </a:solidFill>
                <a:latin typeface="Calibri"/>
                <a:cs typeface="Calibri"/>
              </a:rPr>
              <a:t>Web</a:t>
            </a:r>
            <a:r>
              <a:rPr sz="1867" b="1" spc="-47" dirty="0">
                <a:solidFill>
                  <a:srgbClr val="212121"/>
                </a:solidFill>
                <a:latin typeface="Calibri"/>
                <a:cs typeface="Calibri"/>
              </a:rPr>
              <a:t> </a:t>
            </a:r>
            <a:r>
              <a:rPr sz="1867" b="1" spc="-7" dirty="0">
                <a:solidFill>
                  <a:srgbClr val="212121"/>
                </a:solidFill>
                <a:latin typeface="Calibri"/>
                <a:cs typeface="Calibri"/>
              </a:rPr>
              <a:t>Open</a:t>
            </a:r>
            <a:r>
              <a:rPr sz="1867" b="1" spc="-60" dirty="0">
                <a:solidFill>
                  <a:srgbClr val="212121"/>
                </a:solidFill>
                <a:latin typeface="Calibri"/>
                <a:cs typeface="Calibri"/>
              </a:rPr>
              <a:t> </a:t>
            </a:r>
            <a:r>
              <a:rPr sz="1867" b="1" spc="-7" dirty="0">
                <a:solidFill>
                  <a:srgbClr val="212121"/>
                </a:solidFill>
                <a:latin typeface="Calibri"/>
                <a:cs typeface="Calibri"/>
              </a:rPr>
              <a:t>Font</a:t>
            </a:r>
            <a:r>
              <a:rPr sz="1867" b="1" spc="-60" dirty="0">
                <a:solidFill>
                  <a:srgbClr val="212121"/>
                </a:solidFill>
                <a:latin typeface="Calibri"/>
                <a:cs typeface="Calibri"/>
              </a:rPr>
              <a:t> </a:t>
            </a:r>
            <a:r>
              <a:rPr sz="1867" b="1" spc="-7" dirty="0">
                <a:solidFill>
                  <a:srgbClr val="212121"/>
                </a:solidFill>
                <a:latin typeface="Calibri"/>
                <a:cs typeface="Calibri"/>
              </a:rPr>
              <a:t>Format</a:t>
            </a:r>
            <a:endParaRPr sz="1867">
              <a:latin typeface="Calibri"/>
              <a:cs typeface="Calibri"/>
            </a:endParaRPr>
          </a:p>
        </p:txBody>
      </p:sp>
      <p:sp>
        <p:nvSpPr>
          <p:cNvPr id="20" name="object 20"/>
          <p:cNvSpPr txBox="1"/>
          <p:nvPr/>
        </p:nvSpPr>
        <p:spPr>
          <a:xfrm>
            <a:off x="3564635" y="3676397"/>
            <a:ext cx="2151380" cy="304421"/>
          </a:xfrm>
          <a:prstGeom prst="rect">
            <a:avLst/>
          </a:prstGeom>
        </p:spPr>
        <p:txBody>
          <a:bodyPr vert="horz" wrap="square" lIns="0" tIns="16933" rIns="0" bIns="0" rtlCol="0">
            <a:spAutoFit/>
          </a:bodyPr>
          <a:lstStyle/>
          <a:p>
            <a:pPr marL="16933">
              <a:spcBef>
                <a:spcPts val="133"/>
              </a:spcBef>
            </a:pPr>
            <a:r>
              <a:rPr sz="1867" b="1" dirty="0">
                <a:solidFill>
                  <a:srgbClr val="212121"/>
                </a:solidFill>
                <a:latin typeface="Calibri"/>
                <a:cs typeface="Calibri"/>
              </a:rPr>
              <a:t>Em</a:t>
            </a:r>
            <a:r>
              <a:rPr sz="1867" b="1" spc="7" dirty="0">
                <a:solidFill>
                  <a:srgbClr val="212121"/>
                </a:solidFill>
                <a:latin typeface="Calibri"/>
                <a:cs typeface="Calibri"/>
              </a:rPr>
              <a:t>b</a:t>
            </a:r>
            <a:r>
              <a:rPr sz="1867" b="1" spc="-7" dirty="0">
                <a:solidFill>
                  <a:srgbClr val="212121"/>
                </a:solidFill>
                <a:latin typeface="Calibri"/>
                <a:cs typeface="Calibri"/>
              </a:rPr>
              <a:t>e</a:t>
            </a:r>
            <a:r>
              <a:rPr sz="1867" b="1" spc="7" dirty="0">
                <a:solidFill>
                  <a:srgbClr val="212121"/>
                </a:solidFill>
                <a:latin typeface="Calibri"/>
                <a:cs typeface="Calibri"/>
              </a:rPr>
              <a:t>d</a:t>
            </a:r>
            <a:r>
              <a:rPr sz="1867" b="1" dirty="0">
                <a:solidFill>
                  <a:srgbClr val="212121"/>
                </a:solidFill>
                <a:latin typeface="Calibri"/>
                <a:cs typeface="Calibri"/>
              </a:rPr>
              <a:t>d</a:t>
            </a:r>
            <a:r>
              <a:rPr sz="1867" b="1" spc="-7" dirty="0">
                <a:solidFill>
                  <a:srgbClr val="212121"/>
                </a:solidFill>
                <a:latin typeface="Calibri"/>
                <a:cs typeface="Calibri"/>
              </a:rPr>
              <a:t>e</a:t>
            </a:r>
            <a:r>
              <a:rPr sz="1867" b="1" dirty="0">
                <a:solidFill>
                  <a:srgbClr val="212121"/>
                </a:solidFill>
                <a:latin typeface="Calibri"/>
                <a:cs typeface="Calibri"/>
              </a:rPr>
              <a:t>d</a:t>
            </a:r>
            <a:r>
              <a:rPr sz="1867" b="1" spc="-47" dirty="0">
                <a:solidFill>
                  <a:srgbClr val="212121"/>
                </a:solidFill>
                <a:latin typeface="Calibri"/>
                <a:cs typeface="Calibri"/>
              </a:rPr>
              <a:t> </a:t>
            </a:r>
            <a:r>
              <a:rPr sz="1867" b="1" spc="-7" dirty="0">
                <a:solidFill>
                  <a:srgbClr val="212121"/>
                </a:solidFill>
                <a:latin typeface="Calibri"/>
                <a:cs typeface="Calibri"/>
              </a:rPr>
              <a:t>O</a:t>
            </a:r>
            <a:r>
              <a:rPr sz="1867" b="1" dirty="0">
                <a:solidFill>
                  <a:srgbClr val="212121"/>
                </a:solidFill>
                <a:latin typeface="Calibri"/>
                <a:cs typeface="Calibri"/>
              </a:rPr>
              <a:t>p</a:t>
            </a:r>
            <a:r>
              <a:rPr sz="1867" b="1" spc="-7" dirty="0">
                <a:solidFill>
                  <a:srgbClr val="212121"/>
                </a:solidFill>
                <a:latin typeface="Calibri"/>
                <a:cs typeface="Calibri"/>
              </a:rPr>
              <a:t>e</a:t>
            </a:r>
            <a:r>
              <a:rPr sz="1867" b="1" spc="7" dirty="0">
                <a:solidFill>
                  <a:srgbClr val="212121"/>
                </a:solidFill>
                <a:latin typeface="Calibri"/>
                <a:cs typeface="Calibri"/>
              </a:rPr>
              <a:t>n</a:t>
            </a:r>
            <a:r>
              <a:rPr sz="1867" b="1" spc="-67" dirty="0">
                <a:solidFill>
                  <a:srgbClr val="212121"/>
                </a:solidFill>
                <a:latin typeface="Calibri"/>
                <a:cs typeface="Calibri"/>
              </a:rPr>
              <a:t>T</a:t>
            </a:r>
            <a:r>
              <a:rPr sz="1867" b="1" dirty="0">
                <a:solidFill>
                  <a:srgbClr val="212121"/>
                </a:solidFill>
                <a:latin typeface="Calibri"/>
                <a:cs typeface="Calibri"/>
              </a:rPr>
              <a:t>ype</a:t>
            </a:r>
            <a:endParaRPr sz="1867">
              <a:latin typeface="Calibri"/>
              <a:cs typeface="Calibri"/>
            </a:endParaRPr>
          </a:p>
        </p:txBody>
      </p:sp>
      <p:sp>
        <p:nvSpPr>
          <p:cNvPr id="21" name="object 21"/>
          <p:cNvSpPr txBox="1"/>
          <p:nvPr/>
        </p:nvSpPr>
        <p:spPr>
          <a:xfrm>
            <a:off x="6265672" y="3676397"/>
            <a:ext cx="2441785" cy="304421"/>
          </a:xfrm>
          <a:prstGeom prst="rect">
            <a:avLst/>
          </a:prstGeom>
        </p:spPr>
        <p:txBody>
          <a:bodyPr vert="horz" wrap="square" lIns="0" tIns="16933" rIns="0" bIns="0" rtlCol="0">
            <a:spAutoFit/>
          </a:bodyPr>
          <a:lstStyle/>
          <a:p>
            <a:pPr marL="16933">
              <a:spcBef>
                <a:spcPts val="133"/>
              </a:spcBef>
            </a:pPr>
            <a:r>
              <a:rPr sz="1867" b="1" spc="-7" dirty="0">
                <a:solidFill>
                  <a:srgbClr val="212121"/>
                </a:solidFill>
                <a:latin typeface="Calibri"/>
                <a:cs typeface="Calibri"/>
              </a:rPr>
              <a:t>Scalable</a:t>
            </a:r>
            <a:r>
              <a:rPr sz="1867" b="1" spc="-67" dirty="0">
                <a:solidFill>
                  <a:srgbClr val="212121"/>
                </a:solidFill>
                <a:latin typeface="Calibri"/>
                <a:cs typeface="Calibri"/>
              </a:rPr>
              <a:t> </a:t>
            </a:r>
            <a:r>
              <a:rPr sz="1867" b="1" spc="-20" dirty="0">
                <a:solidFill>
                  <a:srgbClr val="212121"/>
                </a:solidFill>
                <a:latin typeface="Calibri"/>
                <a:cs typeface="Calibri"/>
              </a:rPr>
              <a:t>Vector</a:t>
            </a:r>
            <a:r>
              <a:rPr sz="1867" b="1" spc="-53" dirty="0">
                <a:solidFill>
                  <a:srgbClr val="212121"/>
                </a:solidFill>
                <a:latin typeface="Calibri"/>
                <a:cs typeface="Calibri"/>
              </a:rPr>
              <a:t> </a:t>
            </a:r>
            <a:r>
              <a:rPr sz="1867" b="1" spc="-7" dirty="0">
                <a:solidFill>
                  <a:srgbClr val="212121"/>
                </a:solidFill>
                <a:latin typeface="Calibri"/>
                <a:cs typeface="Calibri"/>
              </a:rPr>
              <a:t>Graphics</a:t>
            </a:r>
            <a:endParaRPr sz="1867">
              <a:latin typeface="Calibri"/>
              <a:cs typeface="Calibri"/>
            </a:endParaRPr>
          </a:p>
        </p:txBody>
      </p:sp>
      <p:sp>
        <p:nvSpPr>
          <p:cNvPr id="22" name="object 22"/>
          <p:cNvSpPr txBox="1"/>
          <p:nvPr/>
        </p:nvSpPr>
        <p:spPr>
          <a:xfrm>
            <a:off x="9188365" y="3665829"/>
            <a:ext cx="1431713" cy="305276"/>
          </a:xfrm>
          <a:prstGeom prst="rect">
            <a:avLst/>
          </a:prstGeom>
        </p:spPr>
        <p:txBody>
          <a:bodyPr vert="horz" wrap="square" lIns="0" tIns="17780" rIns="0" bIns="0" rtlCol="0">
            <a:spAutoFit/>
          </a:bodyPr>
          <a:lstStyle/>
          <a:p>
            <a:pPr marL="16933">
              <a:spcBef>
                <a:spcPts val="140"/>
              </a:spcBef>
            </a:pPr>
            <a:r>
              <a:rPr sz="1867" b="1" spc="-100" dirty="0">
                <a:solidFill>
                  <a:srgbClr val="212121"/>
                </a:solidFill>
                <a:latin typeface="Calibri"/>
                <a:cs typeface="Calibri"/>
              </a:rPr>
              <a:t>T</a:t>
            </a:r>
            <a:r>
              <a:rPr sz="1867" b="1" dirty="0">
                <a:solidFill>
                  <a:srgbClr val="212121"/>
                </a:solidFill>
                <a:latin typeface="Calibri"/>
                <a:cs typeface="Calibri"/>
              </a:rPr>
              <a:t>rue</a:t>
            </a:r>
            <a:r>
              <a:rPr sz="1867" b="1" spc="-67" dirty="0">
                <a:solidFill>
                  <a:srgbClr val="212121"/>
                </a:solidFill>
                <a:latin typeface="Calibri"/>
                <a:cs typeface="Calibri"/>
              </a:rPr>
              <a:t>T</a:t>
            </a:r>
            <a:r>
              <a:rPr sz="1867" b="1" spc="-13" dirty="0">
                <a:solidFill>
                  <a:srgbClr val="212121"/>
                </a:solidFill>
                <a:latin typeface="Calibri"/>
                <a:cs typeface="Calibri"/>
              </a:rPr>
              <a:t>y</a:t>
            </a:r>
            <a:r>
              <a:rPr sz="1867" b="1" dirty="0">
                <a:solidFill>
                  <a:srgbClr val="212121"/>
                </a:solidFill>
                <a:latin typeface="Calibri"/>
                <a:cs typeface="Calibri"/>
              </a:rPr>
              <a:t>pe</a:t>
            </a:r>
            <a:r>
              <a:rPr sz="1867" b="1" spc="-73" dirty="0">
                <a:solidFill>
                  <a:srgbClr val="212121"/>
                </a:solidFill>
                <a:latin typeface="Calibri"/>
                <a:cs typeface="Calibri"/>
              </a:rPr>
              <a:t> </a:t>
            </a:r>
            <a:r>
              <a:rPr sz="1867" b="1" spc="-13" dirty="0">
                <a:solidFill>
                  <a:srgbClr val="212121"/>
                </a:solidFill>
                <a:latin typeface="Calibri"/>
                <a:cs typeface="Calibri"/>
              </a:rPr>
              <a:t>F</a:t>
            </a:r>
            <a:r>
              <a:rPr sz="1867" b="1" dirty="0">
                <a:solidFill>
                  <a:srgbClr val="212121"/>
                </a:solidFill>
                <a:latin typeface="Calibri"/>
                <a:cs typeface="Calibri"/>
              </a:rPr>
              <a:t>o</a:t>
            </a:r>
            <a:r>
              <a:rPr sz="1867" b="1" spc="-20" dirty="0">
                <a:solidFill>
                  <a:srgbClr val="212121"/>
                </a:solidFill>
                <a:latin typeface="Calibri"/>
                <a:cs typeface="Calibri"/>
              </a:rPr>
              <a:t>n</a:t>
            </a:r>
            <a:r>
              <a:rPr sz="1867" b="1" dirty="0">
                <a:solidFill>
                  <a:srgbClr val="212121"/>
                </a:solidFill>
                <a:latin typeface="Calibri"/>
                <a:cs typeface="Calibri"/>
              </a:rPr>
              <a:t>t</a:t>
            </a:r>
            <a:endParaRPr sz="1867">
              <a:latin typeface="Calibri"/>
              <a:cs typeface="Calibri"/>
            </a:endParaRPr>
          </a:p>
        </p:txBody>
      </p:sp>
      <p:sp>
        <p:nvSpPr>
          <p:cNvPr id="23" name="object 23"/>
          <p:cNvSpPr txBox="1"/>
          <p:nvPr/>
        </p:nvSpPr>
        <p:spPr>
          <a:xfrm>
            <a:off x="1158781" y="4182026"/>
            <a:ext cx="1732280" cy="879066"/>
          </a:xfrm>
          <a:prstGeom prst="rect">
            <a:avLst/>
          </a:prstGeom>
        </p:spPr>
        <p:txBody>
          <a:bodyPr vert="horz" wrap="square" lIns="0" tIns="16933" rIns="0" bIns="0" rtlCol="0">
            <a:spAutoFit/>
          </a:bodyPr>
          <a:lstStyle/>
          <a:p>
            <a:pPr marL="16086" marR="6773" indent="847" algn="ctr">
              <a:spcBef>
                <a:spcPts val="133"/>
              </a:spcBef>
            </a:pPr>
            <a:r>
              <a:rPr sz="1867" spc="-20" dirty="0">
                <a:solidFill>
                  <a:srgbClr val="006CBE"/>
                </a:solidFill>
                <a:latin typeface="Calibri"/>
                <a:cs typeface="Calibri"/>
              </a:rPr>
              <a:t>.woff </a:t>
            </a:r>
            <a:r>
              <a:rPr sz="1867" dirty="0">
                <a:solidFill>
                  <a:srgbClr val="212121"/>
                </a:solidFill>
                <a:latin typeface="Calibri"/>
                <a:cs typeface="Calibri"/>
              </a:rPr>
              <a:t>files </a:t>
            </a:r>
            <a:r>
              <a:rPr sz="1867" spc="-13" dirty="0">
                <a:solidFill>
                  <a:srgbClr val="212121"/>
                </a:solidFill>
                <a:latin typeface="Calibri"/>
                <a:cs typeface="Calibri"/>
              </a:rPr>
              <a:t>are </a:t>
            </a:r>
            <a:r>
              <a:rPr sz="1867" spc="-7" dirty="0">
                <a:solidFill>
                  <a:srgbClr val="212121"/>
                </a:solidFill>
                <a:latin typeface="Calibri"/>
                <a:cs typeface="Calibri"/>
              </a:rPr>
              <a:t> supported </a:t>
            </a:r>
            <a:r>
              <a:rPr sz="1867" spc="-13" dirty="0">
                <a:solidFill>
                  <a:srgbClr val="212121"/>
                </a:solidFill>
                <a:latin typeface="Calibri"/>
                <a:cs typeface="Calibri"/>
              </a:rPr>
              <a:t>by </a:t>
            </a:r>
            <a:r>
              <a:rPr sz="1867" dirty="0">
                <a:solidFill>
                  <a:srgbClr val="212121"/>
                </a:solidFill>
                <a:latin typeface="Calibri"/>
                <a:cs typeface="Calibri"/>
              </a:rPr>
              <a:t>all </a:t>
            </a:r>
            <a:r>
              <a:rPr sz="1867" spc="7" dirty="0">
                <a:solidFill>
                  <a:srgbClr val="212121"/>
                </a:solidFill>
                <a:latin typeface="Calibri"/>
                <a:cs typeface="Calibri"/>
              </a:rPr>
              <a:t> </a:t>
            </a:r>
            <a:r>
              <a:rPr sz="1867" spc="-7" dirty="0">
                <a:solidFill>
                  <a:srgbClr val="212121"/>
                </a:solidFill>
                <a:latin typeface="Calibri"/>
                <a:cs typeface="Calibri"/>
              </a:rPr>
              <a:t>modern</a:t>
            </a:r>
            <a:r>
              <a:rPr sz="1867" spc="-87" dirty="0">
                <a:solidFill>
                  <a:srgbClr val="212121"/>
                </a:solidFill>
                <a:latin typeface="Calibri"/>
                <a:cs typeface="Calibri"/>
              </a:rPr>
              <a:t> </a:t>
            </a:r>
            <a:r>
              <a:rPr sz="1867" spc="-13" dirty="0">
                <a:solidFill>
                  <a:srgbClr val="212121"/>
                </a:solidFill>
                <a:latin typeface="Calibri"/>
                <a:cs typeface="Calibri"/>
              </a:rPr>
              <a:t>browsers</a:t>
            </a:r>
            <a:endParaRPr sz="1867">
              <a:latin typeface="Calibri"/>
              <a:cs typeface="Calibri"/>
            </a:endParaRPr>
          </a:p>
        </p:txBody>
      </p:sp>
      <p:sp>
        <p:nvSpPr>
          <p:cNvPr id="24" name="object 24"/>
          <p:cNvSpPr txBox="1"/>
          <p:nvPr/>
        </p:nvSpPr>
        <p:spPr>
          <a:xfrm>
            <a:off x="3730074" y="4182026"/>
            <a:ext cx="1748367" cy="879066"/>
          </a:xfrm>
          <a:prstGeom prst="rect">
            <a:avLst/>
          </a:prstGeom>
        </p:spPr>
        <p:txBody>
          <a:bodyPr vert="horz" wrap="square" lIns="0" tIns="16933" rIns="0" bIns="0" rtlCol="0">
            <a:spAutoFit/>
          </a:bodyPr>
          <a:lstStyle/>
          <a:p>
            <a:pPr marL="16933" marR="6773" algn="ctr">
              <a:spcBef>
                <a:spcPts val="133"/>
              </a:spcBef>
            </a:pPr>
            <a:r>
              <a:rPr sz="1867" dirty="0">
                <a:solidFill>
                  <a:srgbClr val="00AE4F"/>
                </a:solidFill>
                <a:latin typeface="Calibri"/>
                <a:cs typeface="Calibri"/>
              </a:rPr>
              <a:t>.eot</a:t>
            </a:r>
            <a:r>
              <a:rPr sz="1867" spc="-40" dirty="0">
                <a:solidFill>
                  <a:srgbClr val="00AE4F"/>
                </a:solidFill>
                <a:latin typeface="Calibri"/>
                <a:cs typeface="Calibri"/>
              </a:rPr>
              <a:t> </a:t>
            </a:r>
            <a:r>
              <a:rPr sz="1867" dirty="0">
                <a:solidFill>
                  <a:srgbClr val="212121"/>
                </a:solidFill>
                <a:latin typeface="Calibri"/>
                <a:cs typeface="Calibri"/>
              </a:rPr>
              <a:t>files</a:t>
            </a:r>
            <a:r>
              <a:rPr sz="1867" spc="-47" dirty="0">
                <a:solidFill>
                  <a:srgbClr val="212121"/>
                </a:solidFill>
                <a:latin typeface="Calibri"/>
                <a:cs typeface="Calibri"/>
              </a:rPr>
              <a:t> </a:t>
            </a:r>
            <a:r>
              <a:rPr sz="1867" spc="-13" dirty="0">
                <a:solidFill>
                  <a:srgbClr val="212121"/>
                </a:solidFill>
                <a:latin typeface="Calibri"/>
                <a:cs typeface="Calibri"/>
              </a:rPr>
              <a:t>for</a:t>
            </a:r>
            <a:r>
              <a:rPr sz="1867" spc="-60" dirty="0">
                <a:solidFill>
                  <a:srgbClr val="212121"/>
                </a:solidFill>
                <a:latin typeface="Calibri"/>
                <a:cs typeface="Calibri"/>
              </a:rPr>
              <a:t> </a:t>
            </a:r>
            <a:r>
              <a:rPr sz="1867" spc="-7" dirty="0">
                <a:solidFill>
                  <a:srgbClr val="212121"/>
                </a:solidFill>
                <a:latin typeface="Calibri"/>
                <a:cs typeface="Calibri"/>
              </a:rPr>
              <a:t>older </a:t>
            </a:r>
            <a:r>
              <a:rPr sz="1867" spc="-400" dirty="0">
                <a:solidFill>
                  <a:srgbClr val="212121"/>
                </a:solidFill>
                <a:latin typeface="Calibri"/>
                <a:cs typeface="Calibri"/>
              </a:rPr>
              <a:t> </a:t>
            </a:r>
            <a:r>
              <a:rPr sz="1867" spc="-13" dirty="0">
                <a:solidFill>
                  <a:srgbClr val="212121"/>
                </a:solidFill>
                <a:latin typeface="Calibri"/>
                <a:cs typeface="Calibri"/>
              </a:rPr>
              <a:t>Internet</a:t>
            </a:r>
            <a:r>
              <a:rPr sz="1867" spc="-7" dirty="0">
                <a:solidFill>
                  <a:srgbClr val="212121"/>
                </a:solidFill>
                <a:latin typeface="Calibri"/>
                <a:cs typeface="Calibri"/>
              </a:rPr>
              <a:t> Explorer </a:t>
            </a:r>
            <a:r>
              <a:rPr sz="1867" dirty="0">
                <a:solidFill>
                  <a:srgbClr val="212121"/>
                </a:solidFill>
                <a:latin typeface="Calibri"/>
                <a:cs typeface="Calibri"/>
              </a:rPr>
              <a:t> </a:t>
            </a:r>
            <a:r>
              <a:rPr sz="1867" spc="-13" dirty="0">
                <a:solidFill>
                  <a:srgbClr val="212121"/>
                </a:solidFill>
                <a:latin typeface="Calibri"/>
                <a:cs typeface="Calibri"/>
              </a:rPr>
              <a:t>versions </a:t>
            </a:r>
            <a:r>
              <a:rPr sz="1867" spc="-7" dirty="0">
                <a:solidFill>
                  <a:srgbClr val="212121"/>
                </a:solidFill>
                <a:latin typeface="Calibri"/>
                <a:cs typeface="Calibri"/>
              </a:rPr>
              <a:t>(&lt;</a:t>
            </a:r>
            <a:r>
              <a:rPr sz="1867" spc="-20" dirty="0">
                <a:solidFill>
                  <a:srgbClr val="212121"/>
                </a:solidFill>
                <a:latin typeface="Calibri"/>
                <a:cs typeface="Calibri"/>
              </a:rPr>
              <a:t> </a:t>
            </a:r>
            <a:r>
              <a:rPr sz="1867" spc="-7" dirty="0">
                <a:solidFill>
                  <a:srgbClr val="212121"/>
                </a:solidFill>
                <a:latin typeface="Calibri"/>
                <a:cs typeface="Calibri"/>
              </a:rPr>
              <a:t>8)</a:t>
            </a:r>
            <a:endParaRPr sz="1867">
              <a:latin typeface="Calibri"/>
              <a:cs typeface="Calibri"/>
            </a:endParaRPr>
          </a:p>
        </p:txBody>
      </p:sp>
      <p:sp>
        <p:nvSpPr>
          <p:cNvPr id="25" name="object 25"/>
          <p:cNvSpPr txBox="1"/>
          <p:nvPr/>
        </p:nvSpPr>
        <p:spPr>
          <a:xfrm>
            <a:off x="6633463" y="4182026"/>
            <a:ext cx="1590040" cy="1166387"/>
          </a:xfrm>
          <a:prstGeom prst="rect">
            <a:avLst/>
          </a:prstGeom>
        </p:spPr>
        <p:txBody>
          <a:bodyPr vert="horz" wrap="square" lIns="0" tIns="16933" rIns="0" bIns="0" rtlCol="0">
            <a:spAutoFit/>
          </a:bodyPr>
          <a:lstStyle/>
          <a:p>
            <a:pPr marL="16933" marR="6773" indent="-847" algn="ctr">
              <a:spcBef>
                <a:spcPts val="133"/>
              </a:spcBef>
            </a:pPr>
            <a:r>
              <a:rPr sz="1867" spc="-13" dirty="0">
                <a:solidFill>
                  <a:srgbClr val="91CE4F"/>
                </a:solidFill>
                <a:latin typeface="Calibri"/>
                <a:cs typeface="Calibri"/>
              </a:rPr>
              <a:t>.svg </a:t>
            </a:r>
            <a:r>
              <a:rPr sz="1867" dirty="0">
                <a:solidFill>
                  <a:srgbClr val="212121"/>
                </a:solidFill>
                <a:latin typeface="Calibri"/>
                <a:cs typeface="Calibri"/>
              </a:rPr>
              <a:t>files </a:t>
            </a:r>
            <a:r>
              <a:rPr sz="1867" spc="-13" dirty="0">
                <a:solidFill>
                  <a:srgbClr val="212121"/>
                </a:solidFill>
                <a:latin typeface="Calibri"/>
                <a:cs typeface="Calibri"/>
              </a:rPr>
              <a:t>are </a:t>
            </a:r>
            <a:r>
              <a:rPr sz="1867" spc="-7" dirty="0">
                <a:solidFill>
                  <a:srgbClr val="212121"/>
                </a:solidFill>
                <a:latin typeface="Calibri"/>
                <a:cs typeface="Calibri"/>
              </a:rPr>
              <a:t> supported</a:t>
            </a:r>
            <a:r>
              <a:rPr sz="1867" spc="-60" dirty="0">
                <a:solidFill>
                  <a:srgbClr val="212121"/>
                </a:solidFill>
                <a:latin typeface="Calibri"/>
                <a:cs typeface="Calibri"/>
              </a:rPr>
              <a:t> </a:t>
            </a:r>
            <a:r>
              <a:rPr sz="1867" spc="-13" dirty="0">
                <a:solidFill>
                  <a:srgbClr val="212121"/>
                </a:solidFill>
                <a:latin typeface="Calibri"/>
                <a:cs typeface="Calibri"/>
              </a:rPr>
              <a:t>by</a:t>
            </a:r>
            <a:r>
              <a:rPr sz="1867" spc="-40" dirty="0">
                <a:solidFill>
                  <a:srgbClr val="212121"/>
                </a:solidFill>
                <a:latin typeface="Calibri"/>
                <a:cs typeface="Calibri"/>
              </a:rPr>
              <a:t> </a:t>
            </a:r>
            <a:r>
              <a:rPr sz="1867" dirty="0">
                <a:solidFill>
                  <a:srgbClr val="212121"/>
                </a:solidFill>
                <a:latin typeface="Calibri"/>
                <a:cs typeface="Calibri"/>
              </a:rPr>
              <a:t>all </a:t>
            </a:r>
            <a:r>
              <a:rPr sz="1867" spc="-407" dirty="0">
                <a:solidFill>
                  <a:srgbClr val="212121"/>
                </a:solidFill>
                <a:latin typeface="Calibri"/>
                <a:cs typeface="Calibri"/>
              </a:rPr>
              <a:t> </a:t>
            </a:r>
            <a:r>
              <a:rPr sz="1867" spc="-7" dirty="0">
                <a:solidFill>
                  <a:srgbClr val="212121"/>
                </a:solidFill>
                <a:latin typeface="Calibri"/>
                <a:cs typeface="Calibri"/>
              </a:rPr>
              <a:t>modern </a:t>
            </a:r>
            <a:r>
              <a:rPr sz="1867" dirty="0">
                <a:solidFill>
                  <a:srgbClr val="212121"/>
                </a:solidFill>
                <a:latin typeface="Calibri"/>
                <a:cs typeface="Calibri"/>
              </a:rPr>
              <a:t> </a:t>
            </a:r>
            <a:r>
              <a:rPr sz="1867" spc="-13" dirty="0">
                <a:solidFill>
                  <a:srgbClr val="212121"/>
                </a:solidFill>
                <a:latin typeface="Calibri"/>
                <a:cs typeface="Calibri"/>
              </a:rPr>
              <a:t>browsers</a:t>
            </a:r>
            <a:endParaRPr sz="1867">
              <a:latin typeface="Calibri"/>
              <a:cs typeface="Calibri"/>
            </a:endParaRPr>
          </a:p>
        </p:txBody>
      </p:sp>
      <p:sp>
        <p:nvSpPr>
          <p:cNvPr id="26" name="object 26"/>
          <p:cNvSpPr txBox="1"/>
          <p:nvPr/>
        </p:nvSpPr>
        <p:spPr>
          <a:xfrm>
            <a:off x="8995324" y="4182026"/>
            <a:ext cx="1700107" cy="879066"/>
          </a:xfrm>
          <a:prstGeom prst="rect">
            <a:avLst/>
          </a:prstGeom>
        </p:spPr>
        <p:txBody>
          <a:bodyPr vert="horz" wrap="square" lIns="0" tIns="16933" rIns="0" bIns="0" rtlCol="0">
            <a:spAutoFit/>
          </a:bodyPr>
          <a:lstStyle/>
          <a:p>
            <a:pPr marL="16933" marR="6773" indent="-2540" algn="ctr">
              <a:spcBef>
                <a:spcPts val="133"/>
              </a:spcBef>
            </a:pPr>
            <a:r>
              <a:rPr sz="1867" spc="-20" dirty="0">
                <a:solidFill>
                  <a:srgbClr val="BE0000"/>
                </a:solidFill>
                <a:latin typeface="Calibri"/>
                <a:cs typeface="Calibri"/>
              </a:rPr>
              <a:t>.ttf </a:t>
            </a:r>
            <a:r>
              <a:rPr sz="1867" dirty="0">
                <a:solidFill>
                  <a:srgbClr val="212121"/>
                </a:solidFill>
                <a:latin typeface="Calibri"/>
                <a:cs typeface="Calibri"/>
              </a:rPr>
              <a:t>.otf files </a:t>
            </a:r>
            <a:r>
              <a:rPr sz="1867" spc="7" dirty="0">
                <a:solidFill>
                  <a:srgbClr val="212121"/>
                </a:solidFill>
                <a:latin typeface="Calibri"/>
                <a:cs typeface="Calibri"/>
              </a:rPr>
              <a:t> </a:t>
            </a:r>
            <a:r>
              <a:rPr sz="1867" dirty="0">
                <a:solidFill>
                  <a:srgbClr val="212121"/>
                </a:solidFill>
                <a:latin typeface="Calibri"/>
                <a:cs typeface="Calibri"/>
              </a:rPr>
              <a:t>partial</a:t>
            </a:r>
            <a:r>
              <a:rPr sz="1867" spc="-47" dirty="0">
                <a:solidFill>
                  <a:srgbClr val="212121"/>
                </a:solidFill>
                <a:latin typeface="Calibri"/>
                <a:cs typeface="Calibri"/>
              </a:rPr>
              <a:t> </a:t>
            </a:r>
            <a:r>
              <a:rPr sz="1867" spc="-7" dirty="0">
                <a:solidFill>
                  <a:srgbClr val="212121"/>
                </a:solidFill>
                <a:latin typeface="Calibri"/>
                <a:cs typeface="Calibri"/>
              </a:rPr>
              <a:t>support</a:t>
            </a:r>
            <a:r>
              <a:rPr sz="1867" spc="-53" dirty="0">
                <a:solidFill>
                  <a:srgbClr val="212121"/>
                </a:solidFill>
                <a:latin typeface="Calibri"/>
                <a:cs typeface="Calibri"/>
              </a:rPr>
              <a:t> </a:t>
            </a:r>
            <a:r>
              <a:rPr sz="1867" dirty="0">
                <a:solidFill>
                  <a:srgbClr val="212121"/>
                </a:solidFill>
                <a:latin typeface="Calibri"/>
                <a:cs typeface="Calibri"/>
              </a:rPr>
              <a:t>in </a:t>
            </a:r>
            <a:r>
              <a:rPr sz="1867" spc="-400" dirty="0">
                <a:solidFill>
                  <a:srgbClr val="212121"/>
                </a:solidFill>
                <a:latin typeface="Calibri"/>
                <a:cs typeface="Calibri"/>
              </a:rPr>
              <a:t> </a:t>
            </a:r>
            <a:r>
              <a:rPr sz="1867" spc="-7" dirty="0">
                <a:solidFill>
                  <a:srgbClr val="212121"/>
                </a:solidFill>
                <a:latin typeface="Calibri"/>
                <a:cs typeface="Calibri"/>
              </a:rPr>
              <a:t>IE</a:t>
            </a:r>
            <a:endParaRPr sz="1867">
              <a:latin typeface="Calibri"/>
              <a:cs typeface="Calibri"/>
            </a:endParaRPr>
          </a:p>
        </p:txBody>
      </p:sp>
      <p:pic>
        <p:nvPicPr>
          <p:cNvPr id="27" name="object 27"/>
          <p:cNvPicPr/>
          <p:nvPr/>
        </p:nvPicPr>
        <p:blipFill>
          <a:blip r:embed="rId2" cstate="print"/>
          <a:stretch>
            <a:fillRect/>
          </a:stretch>
        </p:blipFill>
        <p:spPr>
          <a:xfrm>
            <a:off x="1" y="0"/>
            <a:ext cx="168655" cy="203200"/>
          </a:xfrm>
          <a:prstGeom prst="rect">
            <a:avLst/>
          </a:prstGeom>
        </p:spPr>
      </p:pic>
      <p:sp>
        <p:nvSpPr>
          <p:cNvPr id="30" name="Rounded Rectangle 17">
            <a:extLst>
              <a:ext uri="{FF2B5EF4-FFF2-40B4-BE49-F238E27FC236}">
                <a16:creationId xmlns:a16="http://schemas.microsoft.com/office/drawing/2014/main" id="{9A70C211-919E-5BFE-BC1D-D1500D6FA0C8}"/>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31" name="Picture 2" descr="KL Deemed to be University Logo">
            <a:extLst>
              <a:ext uri="{FF2B5EF4-FFF2-40B4-BE49-F238E27FC236}">
                <a16:creationId xmlns:a16="http://schemas.microsoft.com/office/drawing/2014/main" id="{F74477BB-3161-4F15-38AB-F0051C05FA40}"/>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511886"/>
            <a:ext cx="6516251" cy="695062"/>
          </a:xfrm>
          <a:prstGeom prst="rect">
            <a:avLst/>
          </a:prstGeom>
        </p:spPr>
        <p:txBody>
          <a:bodyPr vert="horz" wrap="square" lIns="0" tIns="17780" rIns="0" bIns="0" rtlCol="0">
            <a:spAutoFit/>
          </a:bodyPr>
          <a:lstStyle/>
          <a:p>
            <a:pPr marL="16933">
              <a:lnSpc>
                <a:spcPct val="100000"/>
              </a:lnSpc>
              <a:spcBef>
                <a:spcPts val="140"/>
              </a:spcBef>
            </a:pPr>
            <a:r>
              <a:rPr spc="87" dirty="0"/>
              <a:t>@font-face</a:t>
            </a:r>
            <a:r>
              <a:rPr spc="140" dirty="0"/>
              <a:t> </a:t>
            </a:r>
            <a:r>
              <a:rPr spc="93" dirty="0"/>
              <a:t>declaration</a:t>
            </a:r>
          </a:p>
        </p:txBody>
      </p:sp>
      <p:pic>
        <p:nvPicPr>
          <p:cNvPr id="3" name="object 3"/>
          <p:cNvPicPr/>
          <p:nvPr/>
        </p:nvPicPr>
        <p:blipFill>
          <a:blip r:embed="rId2" cstate="print"/>
          <a:stretch>
            <a:fillRect/>
          </a:stretch>
        </p:blipFill>
        <p:spPr>
          <a:xfrm>
            <a:off x="1113536" y="1438655"/>
            <a:ext cx="9964928" cy="4531360"/>
          </a:xfrm>
          <a:prstGeom prst="rect">
            <a:avLst/>
          </a:prstGeom>
        </p:spPr>
      </p:pic>
      <p:sp>
        <p:nvSpPr>
          <p:cNvPr id="4" name="object 4"/>
          <p:cNvSpPr txBox="1"/>
          <p:nvPr/>
        </p:nvSpPr>
        <p:spPr>
          <a:xfrm>
            <a:off x="6980089" y="6035989"/>
            <a:ext cx="3963247" cy="242866"/>
          </a:xfrm>
          <a:prstGeom prst="rect">
            <a:avLst/>
          </a:prstGeom>
        </p:spPr>
        <p:txBody>
          <a:bodyPr vert="horz" wrap="square" lIns="0" tIns="16933" rIns="0" bIns="0" rtlCol="0">
            <a:spAutoFit/>
          </a:bodyPr>
          <a:lstStyle/>
          <a:p>
            <a:pPr marL="16933">
              <a:spcBef>
                <a:spcPts val="133"/>
              </a:spcBef>
            </a:pPr>
            <a:r>
              <a:rPr sz="1467" u="sng" spc="-7" dirty="0">
                <a:solidFill>
                  <a:srgbClr val="76CDD7"/>
                </a:solidFill>
                <a:uFill>
                  <a:solidFill>
                    <a:srgbClr val="76CDD7"/>
                  </a:solidFill>
                </a:uFill>
                <a:latin typeface="Calibri"/>
                <a:cs typeface="Calibri"/>
                <a:hlinkClick r:id="rId3"/>
              </a:rPr>
              <a:t>https://css-tricks.com/snippets/css/using-font-face/</a:t>
            </a:r>
            <a:endParaRPr sz="1467">
              <a:latin typeface="Calibri"/>
              <a:cs typeface="Calibri"/>
            </a:endParaRPr>
          </a:p>
        </p:txBody>
      </p:sp>
      <p:sp>
        <p:nvSpPr>
          <p:cNvPr id="7" name="Rounded Rectangle 17">
            <a:extLst>
              <a:ext uri="{FF2B5EF4-FFF2-40B4-BE49-F238E27FC236}">
                <a16:creationId xmlns:a16="http://schemas.microsoft.com/office/drawing/2014/main" id="{72D8DE50-AAFD-A7AA-F7C6-FE665AA71B82}"/>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8" name="Picture 2" descr="KL Deemed to be University Logo">
            <a:extLst>
              <a:ext uri="{FF2B5EF4-FFF2-40B4-BE49-F238E27FC236}">
                <a16:creationId xmlns:a16="http://schemas.microsoft.com/office/drawing/2014/main" id="{2E256C53-5EDC-A01B-BB9D-AA52A3942556}"/>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838" y="637517"/>
            <a:ext cx="5632162" cy="695062"/>
          </a:xfrm>
          <a:prstGeom prst="rect">
            <a:avLst/>
          </a:prstGeom>
        </p:spPr>
        <p:txBody>
          <a:bodyPr vert="horz" wrap="square" lIns="0" tIns="17780" rIns="0" bIns="0" rtlCol="0">
            <a:spAutoFit/>
          </a:bodyPr>
          <a:lstStyle/>
          <a:p>
            <a:pPr marL="16933">
              <a:lnSpc>
                <a:spcPct val="100000"/>
              </a:lnSpc>
              <a:spcBef>
                <a:spcPts val="140"/>
              </a:spcBef>
            </a:pPr>
            <a:r>
              <a:rPr spc="87" dirty="0"/>
              <a:t>Games</a:t>
            </a:r>
            <a:r>
              <a:rPr spc="173" dirty="0"/>
              <a:t> </a:t>
            </a:r>
            <a:r>
              <a:rPr dirty="0"/>
              <a:t>–</a:t>
            </a:r>
            <a:r>
              <a:rPr spc="180" dirty="0"/>
              <a:t> </a:t>
            </a:r>
            <a:r>
              <a:rPr spc="100" dirty="0"/>
              <a:t>practicing...</a:t>
            </a:r>
          </a:p>
        </p:txBody>
      </p:sp>
      <p:pic>
        <p:nvPicPr>
          <p:cNvPr id="3" name="object 3"/>
          <p:cNvPicPr/>
          <p:nvPr/>
        </p:nvPicPr>
        <p:blipFill>
          <a:blip r:embed="rId2" cstate="print"/>
          <a:stretch>
            <a:fillRect/>
          </a:stretch>
        </p:blipFill>
        <p:spPr>
          <a:xfrm>
            <a:off x="875792" y="1538223"/>
            <a:ext cx="1603248" cy="1603247"/>
          </a:xfrm>
          <a:prstGeom prst="rect">
            <a:avLst/>
          </a:prstGeom>
        </p:spPr>
      </p:pic>
      <p:pic>
        <p:nvPicPr>
          <p:cNvPr id="4" name="object 4"/>
          <p:cNvPicPr/>
          <p:nvPr/>
        </p:nvPicPr>
        <p:blipFill>
          <a:blip r:embed="rId3" cstate="print"/>
          <a:stretch>
            <a:fillRect/>
          </a:stretch>
        </p:blipFill>
        <p:spPr>
          <a:xfrm>
            <a:off x="3977623" y="1418336"/>
            <a:ext cx="4033704" cy="2121408"/>
          </a:xfrm>
          <a:prstGeom prst="rect">
            <a:avLst/>
          </a:prstGeom>
        </p:spPr>
      </p:pic>
      <p:pic>
        <p:nvPicPr>
          <p:cNvPr id="5" name="object 5"/>
          <p:cNvPicPr/>
          <p:nvPr/>
        </p:nvPicPr>
        <p:blipFill>
          <a:blip r:embed="rId4" cstate="print"/>
          <a:stretch>
            <a:fillRect/>
          </a:stretch>
        </p:blipFill>
        <p:spPr>
          <a:xfrm>
            <a:off x="9215121" y="1442719"/>
            <a:ext cx="1706879" cy="1712975"/>
          </a:xfrm>
          <a:prstGeom prst="rect">
            <a:avLst/>
          </a:prstGeom>
        </p:spPr>
      </p:pic>
      <p:sp>
        <p:nvSpPr>
          <p:cNvPr id="6" name="object 6"/>
          <p:cNvSpPr txBox="1"/>
          <p:nvPr/>
        </p:nvSpPr>
        <p:spPr>
          <a:xfrm>
            <a:off x="809278" y="3960842"/>
            <a:ext cx="7332980" cy="1737677"/>
          </a:xfrm>
          <a:prstGeom prst="rect">
            <a:avLst/>
          </a:prstGeom>
        </p:spPr>
        <p:txBody>
          <a:bodyPr vert="horz" wrap="square" lIns="0" tIns="16087" rIns="0" bIns="0" rtlCol="0">
            <a:spAutoFit/>
          </a:bodyPr>
          <a:lstStyle/>
          <a:p>
            <a:pPr marL="16933" marR="3528818">
              <a:lnSpc>
                <a:spcPct val="150100"/>
              </a:lnSpc>
              <a:spcBef>
                <a:spcPts val="127"/>
              </a:spcBef>
            </a:pPr>
            <a:r>
              <a:rPr sz="1867" spc="-7" dirty="0">
                <a:solidFill>
                  <a:srgbClr val="0000FF"/>
                </a:solidFill>
                <a:latin typeface="Calibri"/>
                <a:cs typeface="Calibri"/>
              </a:rPr>
              <a:t>https://flukeout.github.io/ </a:t>
            </a:r>
            <a:r>
              <a:rPr sz="1867" dirty="0">
                <a:solidFill>
                  <a:srgbClr val="006CBE"/>
                </a:solidFill>
                <a:latin typeface="Calibri"/>
                <a:cs typeface="Calibri"/>
              </a:rPr>
              <a:t>- </a:t>
            </a:r>
            <a:r>
              <a:rPr sz="1867" spc="-7" dirty="0">
                <a:solidFill>
                  <a:srgbClr val="006CBE"/>
                </a:solidFill>
                <a:latin typeface="Calibri"/>
                <a:cs typeface="Calibri"/>
              </a:rPr>
              <a:t>...selectors </a:t>
            </a:r>
            <a:r>
              <a:rPr sz="1867" spc="-407" dirty="0">
                <a:solidFill>
                  <a:srgbClr val="006CBE"/>
                </a:solidFill>
                <a:latin typeface="Calibri"/>
                <a:cs typeface="Calibri"/>
              </a:rPr>
              <a:t> </a:t>
            </a:r>
            <a:r>
              <a:rPr sz="1867" spc="-13" dirty="0">
                <a:solidFill>
                  <a:srgbClr val="0000FF"/>
                </a:solidFill>
                <a:latin typeface="Calibri"/>
                <a:cs typeface="Calibri"/>
              </a:rPr>
              <a:t>https://flexboxfroggy.com/ </a:t>
            </a:r>
            <a:r>
              <a:rPr sz="1867" dirty="0">
                <a:solidFill>
                  <a:srgbClr val="006CBE"/>
                </a:solidFill>
                <a:latin typeface="Calibri"/>
                <a:cs typeface="Calibri"/>
              </a:rPr>
              <a:t>- </a:t>
            </a:r>
            <a:r>
              <a:rPr sz="1867" spc="-13" dirty="0">
                <a:solidFill>
                  <a:srgbClr val="006CBE"/>
                </a:solidFill>
                <a:latin typeface="Calibri"/>
                <a:cs typeface="Calibri"/>
              </a:rPr>
              <a:t>...flexbox </a:t>
            </a:r>
            <a:r>
              <a:rPr sz="1867" spc="-7" dirty="0">
                <a:solidFill>
                  <a:srgbClr val="006CBE"/>
                </a:solidFill>
                <a:latin typeface="Calibri"/>
                <a:cs typeface="Calibri"/>
              </a:rPr>
              <a:t> </a:t>
            </a:r>
            <a:r>
              <a:rPr sz="1867" spc="-13" dirty="0">
                <a:solidFill>
                  <a:srgbClr val="0000FF"/>
                </a:solidFill>
                <a:latin typeface="Calibri"/>
                <a:cs typeface="Calibri"/>
              </a:rPr>
              <a:t>https://cssgridgarden.com/</a:t>
            </a:r>
            <a:r>
              <a:rPr sz="1867" spc="13" dirty="0">
                <a:solidFill>
                  <a:srgbClr val="0000FF"/>
                </a:solidFill>
                <a:latin typeface="Calibri"/>
                <a:cs typeface="Calibri"/>
              </a:rPr>
              <a:t> </a:t>
            </a:r>
            <a:r>
              <a:rPr sz="1867" dirty="0">
                <a:solidFill>
                  <a:srgbClr val="006CBE"/>
                </a:solidFill>
                <a:latin typeface="Calibri"/>
                <a:cs typeface="Calibri"/>
              </a:rPr>
              <a:t>-</a:t>
            </a:r>
            <a:r>
              <a:rPr sz="1867" spc="-7" dirty="0">
                <a:solidFill>
                  <a:srgbClr val="006CBE"/>
                </a:solidFill>
                <a:latin typeface="Calibri"/>
                <a:cs typeface="Calibri"/>
              </a:rPr>
              <a:t> </a:t>
            </a:r>
            <a:r>
              <a:rPr sz="1867" dirty="0">
                <a:solidFill>
                  <a:srgbClr val="006CBE"/>
                </a:solidFill>
                <a:latin typeface="Calibri"/>
                <a:cs typeface="Calibri"/>
              </a:rPr>
              <a:t>...css</a:t>
            </a:r>
            <a:r>
              <a:rPr sz="1867" spc="-53" dirty="0">
                <a:solidFill>
                  <a:srgbClr val="006CBE"/>
                </a:solidFill>
                <a:latin typeface="Calibri"/>
                <a:cs typeface="Calibri"/>
              </a:rPr>
              <a:t> </a:t>
            </a:r>
            <a:r>
              <a:rPr sz="1867" dirty="0">
                <a:solidFill>
                  <a:srgbClr val="006CBE"/>
                </a:solidFill>
                <a:latin typeface="Calibri"/>
                <a:cs typeface="Calibri"/>
              </a:rPr>
              <a:t>grid</a:t>
            </a:r>
            <a:endParaRPr sz="1867">
              <a:latin typeface="Calibri"/>
              <a:cs typeface="Calibri"/>
            </a:endParaRPr>
          </a:p>
          <a:p>
            <a:pPr marL="16933">
              <a:spcBef>
                <a:spcPts val="1120"/>
              </a:spcBef>
            </a:pPr>
            <a:r>
              <a:rPr sz="1867" spc="-13" dirty="0">
                <a:solidFill>
                  <a:srgbClr val="0000FF"/>
                </a:solidFill>
                <a:latin typeface="Calibri"/>
                <a:cs typeface="Calibri"/>
              </a:rPr>
              <a:t>https://cssbattle.dev/</a:t>
            </a:r>
            <a:r>
              <a:rPr sz="1867" spc="87" dirty="0">
                <a:solidFill>
                  <a:srgbClr val="0000FF"/>
                </a:solidFill>
                <a:latin typeface="Calibri"/>
                <a:cs typeface="Calibri"/>
              </a:rPr>
              <a:t> </a:t>
            </a:r>
            <a:r>
              <a:rPr sz="1867" dirty="0">
                <a:solidFill>
                  <a:srgbClr val="006CBE"/>
                </a:solidFill>
                <a:latin typeface="Calibri"/>
                <a:cs typeface="Calibri"/>
              </a:rPr>
              <a:t>-</a:t>
            </a:r>
            <a:r>
              <a:rPr sz="1867" spc="-13" dirty="0">
                <a:solidFill>
                  <a:srgbClr val="006CBE"/>
                </a:solidFill>
                <a:latin typeface="Calibri"/>
                <a:cs typeface="Calibri"/>
              </a:rPr>
              <a:t> replicate</a:t>
            </a:r>
            <a:r>
              <a:rPr sz="1867" spc="33" dirty="0">
                <a:solidFill>
                  <a:srgbClr val="006CBE"/>
                </a:solidFill>
                <a:latin typeface="Calibri"/>
                <a:cs typeface="Calibri"/>
              </a:rPr>
              <a:t> </a:t>
            </a:r>
            <a:r>
              <a:rPr sz="1867" spc="-13" dirty="0">
                <a:solidFill>
                  <a:srgbClr val="006CBE"/>
                </a:solidFill>
                <a:latin typeface="Calibri"/>
                <a:cs typeface="Calibri"/>
              </a:rPr>
              <a:t>targets</a:t>
            </a:r>
            <a:r>
              <a:rPr sz="1867" spc="33" dirty="0">
                <a:solidFill>
                  <a:srgbClr val="006CBE"/>
                </a:solidFill>
                <a:latin typeface="Calibri"/>
                <a:cs typeface="Calibri"/>
              </a:rPr>
              <a:t> </a:t>
            </a:r>
            <a:r>
              <a:rPr sz="1867" dirty="0">
                <a:solidFill>
                  <a:srgbClr val="006CBE"/>
                </a:solidFill>
                <a:latin typeface="Calibri"/>
                <a:cs typeface="Calibri"/>
              </a:rPr>
              <a:t>with </a:t>
            </a:r>
            <a:r>
              <a:rPr sz="1867" spc="-7" dirty="0">
                <a:solidFill>
                  <a:srgbClr val="006CBE"/>
                </a:solidFill>
                <a:latin typeface="Calibri"/>
                <a:cs typeface="Calibri"/>
              </a:rPr>
              <a:t>the</a:t>
            </a:r>
            <a:r>
              <a:rPr sz="1867" spc="13" dirty="0">
                <a:solidFill>
                  <a:srgbClr val="006CBE"/>
                </a:solidFill>
                <a:latin typeface="Calibri"/>
                <a:cs typeface="Calibri"/>
              </a:rPr>
              <a:t> </a:t>
            </a:r>
            <a:r>
              <a:rPr sz="1867" spc="-7" dirty="0">
                <a:solidFill>
                  <a:srgbClr val="006CBE"/>
                </a:solidFill>
                <a:latin typeface="Calibri"/>
                <a:cs typeface="Calibri"/>
              </a:rPr>
              <a:t>smallest</a:t>
            </a:r>
            <a:r>
              <a:rPr sz="1867" dirty="0">
                <a:solidFill>
                  <a:srgbClr val="006CBE"/>
                </a:solidFill>
                <a:latin typeface="Calibri"/>
                <a:cs typeface="Calibri"/>
              </a:rPr>
              <a:t> </a:t>
            </a:r>
            <a:r>
              <a:rPr sz="1867" spc="-7" dirty="0">
                <a:solidFill>
                  <a:srgbClr val="006CBE"/>
                </a:solidFill>
                <a:latin typeface="Calibri"/>
                <a:cs typeface="Calibri"/>
              </a:rPr>
              <a:t>possible</a:t>
            </a:r>
            <a:r>
              <a:rPr sz="1867" spc="13" dirty="0">
                <a:solidFill>
                  <a:srgbClr val="006CBE"/>
                </a:solidFill>
                <a:latin typeface="Calibri"/>
                <a:cs typeface="Calibri"/>
              </a:rPr>
              <a:t> </a:t>
            </a:r>
            <a:r>
              <a:rPr sz="1867" spc="-7" dirty="0">
                <a:solidFill>
                  <a:srgbClr val="006CBE"/>
                </a:solidFill>
                <a:latin typeface="Calibri"/>
                <a:cs typeface="Calibri"/>
              </a:rPr>
              <a:t>CSS</a:t>
            </a:r>
            <a:r>
              <a:rPr sz="1867" spc="-13" dirty="0">
                <a:solidFill>
                  <a:srgbClr val="006CBE"/>
                </a:solidFill>
                <a:latin typeface="Calibri"/>
                <a:cs typeface="Calibri"/>
              </a:rPr>
              <a:t> code</a:t>
            </a:r>
            <a:endParaRPr sz="1867">
              <a:latin typeface="Calibri"/>
              <a:cs typeface="Calibri"/>
            </a:endParaRPr>
          </a:p>
        </p:txBody>
      </p:sp>
      <p:sp>
        <p:nvSpPr>
          <p:cNvPr id="9" name="Rounded Rectangle 17">
            <a:extLst>
              <a:ext uri="{FF2B5EF4-FFF2-40B4-BE49-F238E27FC236}">
                <a16:creationId xmlns:a16="http://schemas.microsoft.com/office/drawing/2014/main" id="{46461419-E79F-A87C-C5A4-66EEB00F6ECE}"/>
              </a:ext>
            </a:extLst>
          </p:cNvPr>
          <p:cNvSpPr/>
          <p:nvPr/>
        </p:nvSpPr>
        <p:spPr>
          <a:xfrm>
            <a:off x="3473653" y="84408"/>
            <a:ext cx="6201295" cy="428799"/>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t>SESSION DESCRIPTION</a:t>
            </a:r>
            <a:r>
              <a:rPr lang="en-US" sz="2000" dirty="0">
                <a:ln w="0"/>
                <a:solidFill>
                  <a:schemeClr val="bg1"/>
                </a:solidFill>
                <a:effectLst>
                  <a:outerShdw blurRad="38100" dist="19050" dir="2700000" algn="tl" rotWithShape="0">
                    <a:schemeClr val="dk1">
                      <a:alpha val="40000"/>
                    </a:schemeClr>
                  </a:outerShdw>
                </a:effectLst>
                <a:latin typeface="Poppins"/>
                <a:cs typeface="Poppins"/>
              </a:rPr>
              <a:t> </a:t>
            </a:r>
            <a:endParaRPr lang="en-US" sz="2000" dirty="0">
              <a:ln w="0"/>
              <a:solidFill>
                <a:schemeClr val="bg1"/>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10" name="Picture 2" descr="KL Deemed to be University Logo">
            <a:extLst>
              <a:ext uri="{FF2B5EF4-FFF2-40B4-BE49-F238E27FC236}">
                <a16:creationId xmlns:a16="http://schemas.microsoft.com/office/drawing/2014/main" id="{624AFE2C-0B29-EBD4-886C-4A0020BF5031}"/>
              </a:ext>
            </a:extLst>
          </p:cNvPr>
          <p:cNvPicPr>
            <a:picLocks noChangeAspect="1" noChangeArrowheads="1"/>
          </p:cNvPicPr>
          <p:nvPr/>
        </p:nvPicPr>
        <p:blipFill>
          <a:blip r:embed="rId5"/>
          <a:srcRect/>
          <a:stretch>
            <a:fillRect/>
          </a:stretch>
        </p:blipFill>
        <p:spPr bwMode="auto">
          <a:xfrm>
            <a:off x="0" y="0"/>
            <a:ext cx="1990725" cy="6000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792BE84-3448-2348-B352-CD5BC083E5FD}"/>
              </a:ext>
            </a:extLst>
          </p:cNvPr>
          <p:cNvSpPr/>
          <p:nvPr/>
        </p:nvSpPr>
        <p:spPr>
          <a:xfrm>
            <a:off x="2602523" y="1856934"/>
            <a:ext cx="7920111" cy="2883877"/>
          </a:xfrm>
          <a:prstGeom prst="roundRect">
            <a:avLst/>
          </a:prstGeom>
          <a:solidFill>
            <a:schemeClr val="accent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Poppins" pitchFamily="2" charset="77"/>
              <a:cs typeface="Poppins" pitchFamily="2" charset="77"/>
            </a:endParaRPr>
          </a:p>
          <a:p>
            <a:pPr algn="ctr"/>
            <a:endParaRPr lang="en-US" sz="2400" b="1" dirty="0">
              <a:latin typeface="Poppins" pitchFamily="2" charset="77"/>
              <a:cs typeface="Poppins" pitchFamily="2" charset="77"/>
            </a:endParaRPr>
          </a:p>
          <a:p>
            <a:pPr algn="ctr"/>
            <a:r>
              <a:rPr lang="en-US" sz="2400" b="1" dirty="0">
                <a:latin typeface="Poppins" pitchFamily="2" charset="77"/>
                <a:cs typeface="Poppins" pitchFamily="2" charset="77"/>
              </a:rPr>
              <a:t>THANK YOU</a:t>
            </a: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r>
              <a:rPr lang="en-US" sz="2400" b="1" dirty="0">
                <a:latin typeface="Poppins" pitchFamily="2" charset="77"/>
                <a:cs typeface="Poppins" pitchFamily="2" charset="77"/>
              </a:rPr>
              <a:t>Team – Course Name</a:t>
            </a:r>
          </a:p>
          <a:p>
            <a:pPr algn="ctr"/>
            <a:endParaRPr lang="en-US" sz="2400" dirty="0">
              <a:solidFill>
                <a:schemeClr val="bg1"/>
              </a:solidFill>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p:txBody>
      </p:sp>
      <p:pic>
        <p:nvPicPr>
          <p:cNvPr id="6" name="Picture 2" descr="KL Deemed to be University Logo"/>
          <p:cNvPicPr>
            <a:picLocks noChangeAspect="1" noChangeArrowheads="1"/>
          </p:cNvPicPr>
          <p:nvPr/>
        </p:nvPicPr>
        <p:blipFill>
          <a:blip r:embed="rId2"/>
          <a:srcRect/>
          <a:stretch>
            <a:fillRect/>
          </a:stretch>
        </p:blipFill>
        <p:spPr bwMode="auto">
          <a:xfrm>
            <a:off x="5514534" y="2560321"/>
            <a:ext cx="3235570" cy="108321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481" y="753635"/>
            <a:ext cx="10067529" cy="695062"/>
          </a:xfrm>
          <a:prstGeom prst="rect">
            <a:avLst/>
          </a:prstGeom>
        </p:spPr>
        <p:txBody>
          <a:bodyPr vert="horz" wrap="square" lIns="0" tIns="17780" rIns="0" bIns="0" rtlCol="0">
            <a:spAutoFit/>
          </a:bodyPr>
          <a:lstStyle/>
          <a:p>
            <a:pPr marL="16933">
              <a:lnSpc>
                <a:spcPct val="100000"/>
              </a:lnSpc>
              <a:spcBef>
                <a:spcPts val="140"/>
              </a:spcBef>
            </a:pPr>
            <a:r>
              <a:rPr spc="93" dirty="0"/>
              <a:t>Adding</a:t>
            </a:r>
            <a:r>
              <a:rPr spc="187" dirty="0"/>
              <a:t> </a:t>
            </a:r>
            <a:r>
              <a:rPr spc="93" dirty="0"/>
              <a:t>styles</a:t>
            </a:r>
            <a:r>
              <a:rPr spc="207" dirty="0"/>
              <a:t> </a:t>
            </a:r>
            <a:r>
              <a:rPr spc="47" dirty="0"/>
              <a:t>to</a:t>
            </a:r>
            <a:r>
              <a:rPr spc="200" dirty="0"/>
              <a:t> </a:t>
            </a:r>
            <a:r>
              <a:rPr spc="80" dirty="0"/>
              <a:t>the</a:t>
            </a:r>
            <a:r>
              <a:rPr spc="220" dirty="0"/>
              <a:t> </a:t>
            </a:r>
            <a:r>
              <a:rPr spc="80" dirty="0"/>
              <a:t>page</a:t>
            </a:r>
            <a:r>
              <a:rPr spc="280" dirty="0"/>
              <a:t> </a:t>
            </a:r>
            <a:r>
              <a:rPr dirty="0"/>
              <a:t>-</a:t>
            </a:r>
            <a:r>
              <a:rPr spc="233" dirty="0"/>
              <a:t> </a:t>
            </a:r>
            <a:r>
              <a:rPr spc="93" dirty="0"/>
              <a:t>external</a:t>
            </a:r>
            <a:r>
              <a:rPr spc="193" dirty="0"/>
              <a:t> </a:t>
            </a:r>
            <a:r>
              <a:rPr spc="93" dirty="0"/>
              <a:t>styles</a:t>
            </a:r>
          </a:p>
        </p:txBody>
      </p:sp>
      <p:pic>
        <p:nvPicPr>
          <p:cNvPr id="3" name="object 3"/>
          <p:cNvPicPr/>
          <p:nvPr/>
        </p:nvPicPr>
        <p:blipFill>
          <a:blip r:embed="rId2" cstate="print"/>
          <a:stretch>
            <a:fillRect/>
          </a:stretch>
        </p:blipFill>
        <p:spPr>
          <a:xfrm>
            <a:off x="6965695" y="1950719"/>
            <a:ext cx="2917952" cy="3533648"/>
          </a:xfrm>
          <a:prstGeom prst="rect">
            <a:avLst/>
          </a:prstGeom>
        </p:spPr>
      </p:pic>
      <p:pic>
        <p:nvPicPr>
          <p:cNvPr id="4" name="object 4"/>
          <p:cNvPicPr/>
          <p:nvPr/>
        </p:nvPicPr>
        <p:blipFill>
          <a:blip r:embed="rId3" cstate="print"/>
          <a:stretch>
            <a:fillRect/>
          </a:stretch>
        </p:blipFill>
        <p:spPr>
          <a:xfrm>
            <a:off x="481481" y="1950719"/>
            <a:ext cx="5608527" cy="3942080"/>
          </a:xfrm>
          <a:prstGeom prst="rect">
            <a:avLst/>
          </a:prstGeom>
        </p:spPr>
      </p:pic>
      <p:sp>
        <p:nvSpPr>
          <p:cNvPr id="7" name="Rounded Rectangle 17">
            <a:extLst>
              <a:ext uri="{FF2B5EF4-FFF2-40B4-BE49-F238E27FC236}">
                <a16:creationId xmlns:a16="http://schemas.microsoft.com/office/drawing/2014/main" id="{615A917B-0647-46AE-409A-6BECD27CF55D}"/>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8" name="Picture 2" descr="KL Deemed to be University Logo">
            <a:extLst>
              <a:ext uri="{FF2B5EF4-FFF2-40B4-BE49-F238E27FC236}">
                <a16:creationId xmlns:a16="http://schemas.microsoft.com/office/drawing/2014/main" id="{3A8C8DA0-C673-7227-6E6F-BB25EE2DF9C4}"/>
              </a:ext>
            </a:extLst>
          </p:cNvPr>
          <p:cNvPicPr>
            <a:picLocks noChangeAspect="1" noChangeArrowheads="1"/>
          </p:cNvPicPr>
          <p:nvPr/>
        </p:nvPicPr>
        <p:blipFill>
          <a:blip r:embed="rId4"/>
          <a:srcRect/>
          <a:stretch>
            <a:fillRect/>
          </a:stretch>
        </p:blipFill>
        <p:spPr bwMode="auto">
          <a:xfrm>
            <a:off x="0" y="0"/>
            <a:ext cx="1990725" cy="600076"/>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551" y="709833"/>
            <a:ext cx="10162121" cy="695062"/>
          </a:xfrm>
          <a:prstGeom prst="rect">
            <a:avLst/>
          </a:prstGeom>
        </p:spPr>
        <p:txBody>
          <a:bodyPr vert="horz" wrap="square" lIns="0" tIns="17780" rIns="0" bIns="0" rtlCol="0">
            <a:spAutoFit/>
          </a:bodyPr>
          <a:lstStyle/>
          <a:p>
            <a:pPr marL="16933">
              <a:lnSpc>
                <a:spcPct val="100000"/>
              </a:lnSpc>
              <a:spcBef>
                <a:spcPts val="140"/>
              </a:spcBef>
            </a:pPr>
            <a:r>
              <a:rPr spc="93" dirty="0"/>
              <a:t>Adding</a:t>
            </a:r>
            <a:r>
              <a:rPr spc="187" dirty="0"/>
              <a:t> </a:t>
            </a:r>
            <a:r>
              <a:rPr spc="93" dirty="0"/>
              <a:t>styles</a:t>
            </a:r>
            <a:r>
              <a:rPr spc="207" dirty="0"/>
              <a:t> </a:t>
            </a:r>
            <a:r>
              <a:rPr spc="47" dirty="0"/>
              <a:t>to</a:t>
            </a:r>
            <a:r>
              <a:rPr spc="200" dirty="0"/>
              <a:t> </a:t>
            </a:r>
            <a:r>
              <a:rPr spc="80" dirty="0"/>
              <a:t>the</a:t>
            </a:r>
            <a:r>
              <a:rPr spc="220" dirty="0"/>
              <a:t> </a:t>
            </a:r>
            <a:r>
              <a:rPr spc="80" dirty="0"/>
              <a:t>page</a:t>
            </a:r>
            <a:r>
              <a:rPr spc="280" dirty="0"/>
              <a:t> </a:t>
            </a:r>
            <a:r>
              <a:rPr dirty="0"/>
              <a:t>-</a:t>
            </a:r>
            <a:r>
              <a:rPr spc="233" dirty="0"/>
              <a:t> </a:t>
            </a:r>
            <a:r>
              <a:rPr spc="93" dirty="0"/>
              <a:t>internal</a:t>
            </a:r>
            <a:r>
              <a:rPr spc="193" dirty="0"/>
              <a:t> </a:t>
            </a:r>
            <a:r>
              <a:rPr spc="93" dirty="0"/>
              <a:t>styles</a:t>
            </a:r>
          </a:p>
        </p:txBody>
      </p:sp>
      <p:pic>
        <p:nvPicPr>
          <p:cNvPr id="3" name="object 3"/>
          <p:cNvPicPr/>
          <p:nvPr/>
        </p:nvPicPr>
        <p:blipFill>
          <a:blip r:embed="rId2" cstate="print"/>
          <a:stretch>
            <a:fillRect/>
          </a:stretch>
        </p:blipFill>
        <p:spPr>
          <a:xfrm>
            <a:off x="479551" y="1426463"/>
            <a:ext cx="5673344" cy="4531360"/>
          </a:xfrm>
          <a:prstGeom prst="rect">
            <a:avLst/>
          </a:prstGeom>
        </p:spPr>
      </p:pic>
      <p:sp>
        <p:nvSpPr>
          <p:cNvPr id="6" name="Rounded Rectangle 17">
            <a:extLst>
              <a:ext uri="{FF2B5EF4-FFF2-40B4-BE49-F238E27FC236}">
                <a16:creationId xmlns:a16="http://schemas.microsoft.com/office/drawing/2014/main" id="{7E59FA5A-35CE-5F28-3F3A-E4F543CB8B1F}"/>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46E8E97A-59AF-8E3C-7F9E-8FBDCB41BEA4}"/>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551" y="521810"/>
            <a:ext cx="10067529" cy="695062"/>
          </a:xfrm>
          <a:prstGeom prst="rect">
            <a:avLst/>
          </a:prstGeom>
        </p:spPr>
        <p:txBody>
          <a:bodyPr vert="horz" wrap="square" lIns="0" tIns="17780" rIns="0" bIns="0" rtlCol="0">
            <a:spAutoFit/>
          </a:bodyPr>
          <a:lstStyle/>
          <a:p>
            <a:pPr marL="16933">
              <a:lnSpc>
                <a:spcPct val="100000"/>
              </a:lnSpc>
              <a:spcBef>
                <a:spcPts val="140"/>
              </a:spcBef>
            </a:pPr>
            <a:r>
              <a:rPr spc="93" dirty="0"/>
              <a:t>Adding</a:t>
            </a:r>
            <a:r>
              <a:rPr spc="187" dirty="0"/>
              <a:t> </a:t>
            </a:r>
            <a:r>
              <a:rPr spc="93" dirty="0"/>
              <a:t>styles</a:t>
            </a:r>
            <a:r>
              <a:rPr spc="207" dirty="0"/>
              <a:t> </a:t>
            </a:r>
            <a:r>
              <a:rPr spc="47" dirty="0"/>
              <a:t>to</a:t>
            </a:r>
            <a:r>
              <a:rPr spc="207" dirty="0"/>
              <a:t> </a:t>
            </a:r>
            <a:r>
              <a:rPr spc="80" dirty="0"/>
              <a:t>the</a:t>
            </a:r>
            <a:r>
              <a:rPr spc="220" dirty="0"/>
              <a:t> </a:t>
            </a:r>
            <a:r>
              <a:rPr spc="80" dirty="0"/>
              <a:t>page</a:t>
            </a:r>
            <a:r>
              <a:rPr spc="280" dirty="0"/>
              <a:t> </a:t>
            </a:r>
            <a:r>
              <a:rPr dirty="0"/>
              <a:t>-</a:t>
            </a:r>
            <a:r>
              <a:rPr spc="233" dirty="0"/>
              <a:t> </a:t>
            </a:r>
            <a:r>
              <a:rPr spc="93" dirty="0"/>
              <a:t>inline</a:t>
            </a:r>
            <a:r>
              <a:rPr spc="200" dirty="0"/>
              <a:t> </a:t>
            </a:r>
            <a:r>
              <a:rPr spc="93" dirty="0"/>
              <a:t>styles</a:t>
            </a:r>
          </a:p>
        </p:txBody>
      </p:sp>
      <p:pic>
        <p:nvPicPr>
          <p:cNvPr id="3" name="object 3"/>
          <p:cNvPicPr/>
          <p:nvPr/>
        </p:nvPicPr>
        <p:blipFill>
          <a:blip r:embed="rId2" cstate="print"/>
          <a:stretch>
            <a:fillRect/>
          </a:stretch>
        </p:blipFill>
        <p:spPr>
          <a:xfrm>
            <a:off x="479551" y="1424195"/>
            <a:ext cx="9723120" cy="4521436"/>
          </a:xfrm>
          <a:prstGeom prst="rect">
            <a:avLst/>
          </a:prstGeom>
        </p:spPr>
      </p:pic>
      <p:sp>
        <p:nvSpPr>
          <p:cNvPr id="6" name="Rounded Rectangle 17">
            <a:extLst>
              <a:ext uri="{FF2B5EF4-FFF2-40B4-BE49-F238E27FC236}">
                <a16:creationId xmlns:a16="http://schemas.microsoft.com/office/drawing/2014/main" id="{3B38C645-002A-2C0C-609E-0F10585893EB}"/>
              </a:ext>
            </a:extLst>
          </p:cNvPr>
          <p:cNvSpPr/>
          <p:nvPr/>
        </p:nvSpPr>
        <p:spPr>
          <a:xfrm>
            <a:off x="3263704" y="84673"/>
            <a:ext cx="6639951" cy="478035"/>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SESSION INTRODUCTION </a:t>
            </a:r>
          </a:p>
        </p:txBody>
      </p:sp>
      <p:pic>
        <p:nvPicPr>
          <p:cNvPr id="7" name="Picture 2" descr="KL Deemed to be University Logo">
            <a:extLst>
              <a:ext uri="{FF2B5EF4-FFF2-40B4-BE49-F238E27FC236}">
                <a16:creationId xmlns:a16="http://schemas.microsoft.com/office/drawing/2014/main" id="{2188E9E0-6725-FEF9-C5C0-6D0F3249B413}"/>
              </a:ext>
            </a:extLst>
          </p:cNvPr>
          <p:cNvPicPr>
            <a:picLocks noChangeAspect="1" noChangeArrowheads="1"/>
          </p:cNvPicPr>
          <p:nvPr/>
        </p:nvPicPr>
        <p:blipFill>
          <a:blip r:embed="rId3"/>
          <a:srcRect/>
          <a:stretch>
            <a:fillRect/>
          </a:stretch>
        </p:blipFill>
        <p:spPr bwMode="auto">
          <a:xfrm>
            <a:off x="0" y="0"/>
            <a:ext cx="1990725" cy="600076"/>
          </a:xfrm>
          <a:prstGeom prst="rect">
            <a:avLst/>
          </a:prstGeom>
          <a:noFill/>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5058B0D91A7444BDF69F20EF097C18" ma:contentTypeVersion="14" ma:contentTypeDescription="Create a new document." ma:contentTypeScope="" ma:versionID="0ede872240208156a106060c7bf37a70">
  <xsd:schema xmlns:xsd="http://www.w3.org/2001/XMLSchema" xmlns:xs="http://www.w3.org/2001/XMLSchema" xmlns:p="http://schemas.microsoft.com/office/2006/metadata/properties" xmlns:ns3="d43ee83c-3e71-4748-8ebc-8eaadf793425" xmlns:ns4="0125a647-8023-46ae-ae6e-85cf36d841bd" targetNamespace="http://schemas.microsoft.com/office/2006/metadata/properties" ma:root="true" ma:fieldsID="e836ceb473825fb8f3d8aa266dca4abb" ns3:_="" ns4:_="">
    <xsd:import namespace="d43ee83c-3e71-4748-8ebc-8eaadf793425"/>
    <xsd:import namespace="0125a647-8023-46ae-ae6e-85cf36d841b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3ee83c-3e71-4748-8ebc-8eaadf79342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5a647-8023-46ae-ae6e-85cf36d841b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A00F5F-5366-4B1C-9406-30DECA796ABB}">
  <ds:schemaRefs>
    <ds:schemaRef ds:uri="http://schemas.microsoft.com/sharepoint/v3/contenttype/forms"/>
  </ds:schemaRefs>
</ds:datastoreItem>
</file>

<file path=customXml/itemProps2.xml><?xml version="1.0" encoding="utf-8"?>
<ds:datastoreItem xmlns:ds="http://schemas.openxmlformats.org/officeDocument/2006/customXml" ds:itemID="{EBBD0A98-E68B-4DAA-8964-2F739D6D4075}">
  <ds:schemaRefs>
    <ds:schemaRef ds:uri="0125a647-8023-46ae-ae6e-85cf36d841bd"/>
    <ds:schemaRef ds:uri="d43ee83c-3e71-4748-8ebc-8eaadf7934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9A6ECA-0C1B-4F00-836D-A696F073E5C2}">
  <ds:schemaRefs>
    <ds:schemaRef ds:uri="0125a647-8023-46ae-ae6e-85cf36d841bd"/>
    <ds:schemaRef ds:uri="d43ee83c-3e71-4748-8ebc-8eaadf7934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267</TotalTime>
  <Words>2517</Words>
  <Application>Microsoft Office PowerPoint</Application>
  <PresentationFormat>Widescreen</PresentationFormat>
  <Paragraphs>472</Paragraphs>
  <Slides>63</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63</vt:i4>
      </vt:variant>
    </vt:vector>
  </HeadingPairs>
  <TitlesOfParts>
    <vt:vector size="80" baseType="lpstr">
      <vt:lpstr>Arial</vt:lpstr>
      <vt:lpstr>Arial MT</vt:lpstr>
      <vt:lpstr>Calibri</vt:lpstr>
      <vt:lpstr>Calibri Light</vt:lpstr>
      <vt:lpstr>Cambria</vt:lpstr>
      <vt:lpstr>Comic Sans MS</vt:lpstr>
      <vt:lpstr>Consolas</vt:lpstr>
      <vt:lpstr>Courier New</vt:lpstr>
      <vt:lpstr>Georgia</vt:lpstr>
      <vt:lpstr>Google Sans</vt:lpstr>
      <vt:lpstr>Palatino Linotype</vt:lpstr>
      <vt:lpstr>Poppins</vt:lpstr>
      <vt:lpstr>Tahoma</vt:lpstr>
      <vt:lpstr>Times New Roman</vt:lpstr>
      <vt:lpstr>Trebuchet MS</vt:lpstr>
      <vt:lpstr>Verdana</vt:lpstr>
      <vt:lpstr>1_Office Theme</vt:lpstr>
      <vt:lpstr>PowerPoint Presentation</vt:lpstr>
      <vt:lpstr>PowerPoint Presentation</vt:lpstr>
      <vt:lpstr>Why CSS?</vt:lpstr>
      <vt:lpstr>CSS definitions</vt:lpstr>
      <vt:lpstr>The basic syntax of CSS</vt:lpstr>
      <vt:lpstr>PowerPoint Presentation</vt:lpstr>
      <vt:lpstr>Adding styles to the page - external styles</vt:lpstr>
      <vt:lpstr>Adding styles to the page - internal styles</vt:lpstr>
      <vt:lpstr>Adding styles to the page - inline styles</vt:lpstr>
      <vt:lpstr>Importing styles</vt:lpstr>
      <vt:lpstr>Specify media type: @import</vt:lpstr>
      <vt:lpstr>Media type using media queries</vt:lpstr>
      <vt:lpstr>Media type in HTML “media” attribute</vt:lpstr>
      <vt:lpstr>Device types</vt:lpstr>
      <vt:lpstr>How to add styles to the page</vt:lpstr>
      <vt:lpstr>Absolute Lengths</vt:lpstr>
      <vt:lpstr>Relative Lengths</vt:lpstr>
      <vt:lpstr>Property values</vt:lpstr>
      <vt:lpstr>Basic selectors</vt:lpstr>
      <vt:lpstr>Combinators</vt:lpstr>
      <vt:lpstr>Descendant Selectors</vt:lpstr>
      <vt:lpstr>Child combinator</vt:lpstr>
      <vt:lpstr>Adjacent sibling combinator</vt:lpstr>
      <vt:lpstr>General combinator</vt:lpstr>
      <vt:lpstr>Attribute presence and value selectors</vt:lpstr>
      <vt:lpstr>Substring matching attribute selectors</vt:lpstr>
      <vt:lpstr>Attribute selectors</vt:lpstr>
      <vt:lpstr>Advanced attributes selectors</vt:lpstr>
      <vt:lpstr>Pseudo-classes</vt:lpstr>
      <vt:lpstr>Dynamic pseudo-classes</vt:lpstr>
      <vt:lpstr>Other pseudo-classes</vt:lpstr>
      <vt:lpstr>(Some) structural pseudo-classes</vt:lpstr>
      <vt:lpstr>Pseudo-classes</vt:lpstr>
      <vt:lpstr>Pseudo-elements</vt:lpstr>
      <vt:lpstr>Pseudo-elements</vt:lpstr>
      <vt:lpstr>Grouping selectors</vt:lpstr>
      <vt:lpstr>Inheritance</vt:lpstr>
      <vt:lpstr>!important</vt:lpstr>
      <vt:lpstr>!important usage</vt:lpstr>
      <vt:lpstr>CSS Specificity</vt:lpstr>
      <vt:lpstr>CSS Specificity</vt:lpstr>
      <vt:lpstr>CSS Variables</vt:lpstr>
      <vt:lpstr>Cascading</vt:lpstr>
      <vt:lpstr>Cascading</vt:lpstr>
      <vt:lpstr>A few examples of common CSS properties</vt:lpstr>
      <vt:lpstr>Reset | Normalize</vt:lpstr>
      <vt:lpstr>Colors</vt:lpstr>
      <vt:lpstr>PowerPoint Presentation</vt:lpstr>
      <vt:lpstr>PowerPoint Presentation</vt:lpstr>
      <vt:lpstr>Color opacity</vt:lpstr>
      <vt:lpstr>Typography</vt:lpstr>
      <vt:lpstr>Web Safe Browser Fonts examples</vt:lpstr>
      <vt:lpstr>CSS Font Properties Example</vt:lpstr>
      <vt:lpstr>font-size units</vt:lpstr>
      <vt:lpstr>EM vs REM</vt:lpstr>
      <vt:lpstr>PowerPoint Presentation</vt:lpstr>
      <vt:lpstr>Line-height</vt:lpstr>
      <vt:lpstr>Line-height examples</vt:lpstr>
      <vt:lpstr>Web fonts</vt:lpstr>
      <vt:lpstr>Font formats</vt:lpstr>
      <vt:lpstr>@font-face declaration</vt:lpstr>
      <vt:lpstr>Games – practicing...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FUNDMENTALS OF ORGANIZATIONAL BEHAVIOUR</dc:title>
  <dc:creator>Younus Sayyad</dc:creator>
  <cp:lastModifiedBy>Dr. Pavan Kumar Pagadala</cp:lastModifiedBy>
  <cp:revision>21</cp:revision>
  <dcterms:created xsi:type="dcterms:W3CDTF">2020-02-08T09:57:44Z</dcterms:created>
  <dcterms:modified xsi:type="dcterms:W3CDTF">2025-01-07T10:33:15Z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0x010100845058B0D91A7444BDF69F20EF097C18</vt:lpwstr>
  </property>
</Properties>
</file>